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3" r:id="rId1"/>
  </p:sldMasterIdLst>
  <p:notesMasterIdLst>
    <p:notesMasterId r:id="rId27"/>
  </p:notesMasterIdLst>
  <p:sldIdLst>
    <p:sldId id="256" r:id="rId2"/>
    <p:sldId id="303" r:id="rId3"/>
    <p:sldId id="304" r:id="rId4"/>
    <p:sldId id="305" r:id="rId5"/>
    <p:sldId id="306" r:id="rId6"/>
    <p:sldId id="308" r:id="rId7"/>
    <p:sldId id="309" r:id="rId8"/>
    <p:sldId id="311" r:id="rId9"/>
    <p:sldId id="312" r:id="rId10"/>
    <p:sldId id="315" r:id="rId11"/>
    <p:sldId id="314" r:id="rId12"/>
    <p:sldId id="316" r:id="rId13"/>
    <p:sldId id="313" r:id="rId14"/>
    <p:sldId id="307" r:id="rId15"/>
    <p:sldId id="257" r:id="rId16"/>
    <p:sldId id="317" r:id="rId17"/>
    <p:sldId id="318" r:id="rId18"/>
    <p:sldId id="319" r:id="rId19"/>
    <p:sldId id="320" r:id="rId20"/>
    <p:sldId id="321" r:id="rId21"/>
    <p:sldId id="322" r:id="rId22"/>
    <p:sldId id="258" r:id="rId23"/>
    <p:sldId id="323" r:id="rId24"/>
    <p:sldId id="324" r:id="rId25"/>
    <p:sldId id="325" r:id="rId26"/>
  </p:sldIdLst>
  <p:sldSz cx="9144000" cy="5143500" type="screen16x9"/>
  <p:notesSz cx="6858000" cy="9144000"/>
  <p:embeddedFontLst>
    <p:embeddedFont>
      <p:font typeface="Arimo" panose="020B0604020202020204" pitchFamily="34" charset="0"/>
      <p:regular r:id="rId28"/>
      <p:bold r:id="rId29"/>
      <p:italic r:id="rId30"/>
      <p:boldItalic r:id="rId31"/>
    </p:embeddedFont>
    <p:embeddedFont>
      <p:font typeface="Poppins" pitchFamily="2" charset="77"/>
      <p:regular r:id="rId32"/>
      <p:bold r:id="rId33"/>
      <p:italic r:id="rId34"/>
      <p:boldItalic r:id="rId35"/>
    </p:embeddedFont>
    <p:embeddedFont>
      <p:font typeface="Righteous" panose="02010506000000020000" pitchFamily="2" charset="0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739F0B-F032-4EB3-AEC7-8F1A147B1D44}">
  <a:tblStyle styleId="{53739F0B-F032-4EB3-AEC7-8F1A147B1D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3"/>
  </p:normalViewPr>
  <p:slideViewPr>
    <p:cSldViewPr snapToGrid="0" snapToObjects="1">
      <p:cViewPr>
        <p:scale>
          <a:sx n="149" d="100"/>
          <a:sy n="149" d="100"/>
        </p:scale>
        <p:origin x="56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a18ab66bc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a18ab66bc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9a865a764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g9a865a764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0265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9a865a764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g9a865a764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1751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9a865a764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g9a865a764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4716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9a865a764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g9a865a764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6009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92b52511f5_2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92b52511f5_2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50744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902c5dc170_1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902c5dc170_1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902c5dc170_1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902c5dc170_1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21742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902c5dc170_1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902c5dc170_1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4024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902c5dc170_1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902c5dc170_1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2767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902c5dc170_1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902c5dc170_1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5062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8bbe045960_6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8bbe045960_6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08308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8dfb28267c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3" name="Google Shape;1813;g8dfb28267c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8394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8dfb28267c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3" name="Google Shape;1813;g8dfb28267c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51706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94a98ebc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94a98ebc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8bbe045960_6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8bbe045960_6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9039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8bbe045960_6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8bbe045960_6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7515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8bbe045960_6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8bbe045960_6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8759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92b52511f5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92b52511f5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2265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8e78176e93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8e78176e93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0737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8e78176e93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8e78176e93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6307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92b52511f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92b52511f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0213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9a865a764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g9a865a764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8624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9a865a764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g9a865a764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7011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9a865a764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g9a865a764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4444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18825" y="719800"/>
            <a:ext cx="8106300" cy="3704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-5400000">
            <a:off x="1878685" y="1547587"/>
            <a:ext cx="595853" cy="4353224"/>
          </a:xfrm>
          <a:custGeom>
            <a:avLst/>
            <a:gdLst/>
            <a:ahLst/>
            <a:cxnLst/>
            <a:rect l="l" t="t" r="r" b="b"/>
            <a:pathLst>
              <a:path w="5502" h="43740" extrusionOk="0">
                <a:moveTo>
                  <a:pt x="0" y="0"/>
                </a:moveTo>
                <a:lnTo>
                  <a:pt x="0" y="43739"/>
                </a:lnTo>
                <a:lnTo>
                  <a:pt x="5502" y="43739"/>
                </a:lnTo>
                <a:lnTo>
                  <a:pt x="550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663513" y="206850"/>
            <a:ext cx="1026300" cy="1026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5905411" y="4105350"/>
            <a:ext cx="1386477" cy="609333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5400000">
            <a:off x="6701191" y="4252301"/>
            <a:ext cx="310997" cy="315402"/>
          </a:xfrm>
          <a:custGeom>
            <a:avLst/>
            <a:gdLst/>
            <a:ahLst/>
            <a:cxnLst/>
            <a:rect l="l" t="t" r="r" b="b"/>
            <a:pathLst>
              <a:path w="4317" h="4378" extrusionOk="0">
                <a:moveTo>
                  <a:pt x="821" y="0"/>
                </a:moveTo>
                <a:lnTo>
                  <a:pt x="1" y="852"/>
                </a:lnTo>
                <a:lnTo>
                  <a:pt x="1308" y="2189"/>
                </a:lnTo>
                <a:lnTo>
                  <a:pt x="1" y="3496"/>
                </a:lnTo>
                <a:lnTo>
                  <a:pt x="821" y="4377"/>
                </a:lnTo>
                <a:lnTo>
                  <a:pt x="2159" y="3040"/>
                </a:lnTo>
                <a:lnTo>
                  <a:pt x="3496" y="4377"/>
                </a:lnTo>
                <a:lnTo>
                  <a:pt x="4317" y="3496"/>
                </a:lnTo>
                <a:lnTo>
                  <a:pt x="2979" y="2189"/>
                </a:lnTo>
                <a:lnTo>
                  <a:pt x="4317" y="852"/>
                </a:lnTo>
                <a:lnTo>
                  <a:pt x="3496" y="0"/>
                </a:lnTo>
                <a:lnTo>
                  <a:pt x="2159" y="1338"/>
                </a:lnTo>
                <a:lnTo>
                  <a:pt x="82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-5400000">
            <a:off x="6185173" y="4245189"/>
            <a:ext cx="325102" cy="329621"/>
          </a:xfrm>
          <a:custGeom>
            <a:avLst/>
            <a:gdLst/>
            <a:ahLst/>
            <a:cxnLst/>
            <a:rect l="l" t="t" r="r" b="b"/>
            <a:pathLst>
              <a:path w="4317" h="4377" extrusionOk="0">
                <a:moveTo>
                  <a:pt x="821" y="0"/>
                </a:moveTo>
                <a:lnTo>
                  <a:pt x="1" y="851"/>
                </a:lnTo>
                <a:lnTo>
                  <a:pt x="1308" y="2158"/>
                </a:lnTo>
                <a:lnTo>
                  <a:pt x="1" y="3495"/>
                </a:lnTo>
                <a:lnTo>
                  <a:pt x="821" y="4377"/>
                </a:lnTo>
                <a:lnTo>
                  <a:pt x="2159" y="3040"/>
                </a:lnTo>
                <a:lnTo>
                  <a:pt x="3496" y="4377"/>
                </a:lnTo>
                <a:lnTo>
                  <a:pt x="4317" y="3495"/>
                </a:lnTo>
                <a:lnTo>
                  <a:pt x="2979" y="2158"/>
                </a:lnTo>
                <a:lnTo>
                  <a:pt x="4317" y="851"/>
                </a:lnTo>
                <a:lnTo>
                  <a:pt x="3496" y="0"/>
                </a:lnTo>
                <a:lnTo>
                  <a:pt x="2159" y="1337"/>
                </a:lnTo>
                <a:lnTo>
                  <a:pt x="82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518850" y="1395850"/>
            <a:ext cx="8106300" cy="18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541521" y="3423475"/>
            <a:ext cx="3729300" cy="6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Design 3">
  <p:cSld name="BLANK_1_1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0"/>
          <p:cNvSpPr txBox="1">
            <a:spLocks noGrp="1"/>
          </p:cNvSpPr>
          <p:nvPr>
            <p:ph type="title"/>
          </p:nvPr>
        </p:nvSpPr>
        <p:spPr>
          <a:xfrm>
            <a:off x="529225" y="540725"/>
            <a:ext cx="3634500" cy="24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7" name="Google Shape;487;p20"/>
          <p:cNvSpPr txBox="1">
            <a:spLocks noGrp="1"/>
          </p:cNvSpPr>
          <p:nvPr>
            <p:ph type="subTitle" idx="1"/>
          </p:nvPr>
        </p:nvSpPr>
        <p:spPr>
          <a:xfrm>
            <a:off x="540000" y="3640375"/>
            <a:ext cx="3254400" cy="9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8" name="Google Shape;488;p20"/>
          <p:cNvSpPr/>
          <p:nvPr/>
        </p:nvSpPr>
        <p:spPr>
          <a:xfrm flipH="1">
            <a:off x="8423198" y="3779125"/>
            <a:ext cx="447402" cy="1364350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9" name="Google Shape;489;p20"/>
          <p:cNvGrpSpPr/>
          <p:nvPr/>
        </p:nvGrpSpPr>
        <p:grpSpPr>
          <a:xfrm>
            <a:off x="8556624" y="3973448"/>
            <a:ext cx="180564" cy="431367"/>
            <a:chOff x="8803899" y="686838"/>
            <a:chExt cx="180564" cy="431367"/>
          </a:xfrm>
        </p:grpSpPr>
        <p:sp>
          <p:nvSpPr>
            <p:cNvPr id="490" name="Google Shape;490;p20"/>
            <p:cNvSpPr/>
            <p:nvPr/>
          </p:nvSpPr>
          <p:spPr>
            <a:xfrm>
              <a:off x="8803899" y="686838"/>
              <a:ext cx="180564" cy="181630"/>
            </a:xfrm>
            <a:custGeom>
              <a:avLst/>
              <a:gdLst/>
              <a:ahLst/>
              <a:cxnLst/>
              <a:rect l="l" t="t" r="r" b="b"/>
              <a:pathLst>
                <a:path w="5077" h="5107" extrusionOk="0">
                  <a:moveTo>
                    <a:pt x="973" y="1"/>
                  </a:moveTo>
                  <a:lnTo>
                    <a:pt x="1" y="1004"/>
                  </a:lnTo>
                  <a:lnTo>
                    <a:pt x="1551" y="2554"/>
                  </a:lnTo>
                  <a:lnTo>
                    <a:pt x="1" y="4104"/>
                  </a:lnTo>
                  <a:lnTo>
                    <a:pt x="973" y="5107"/>
                  </a:lnTo>
                  <a:lnTo>
                    <a:pt x="2554" y="3557"/>
                  </a:lnTo>
                  <a:lnTo>
                    <a:pt x="4104" y="5107"/>
                  </a:lnTo>
                  <a:lnTo>
                    <a:pt x="5077" y="4104"/>
                  </a:lnTo>
                  <a:lnTo>
                    <a:pt x="3557" y="2554"/>
                  </a:lnTo>
                  <a:lnTo>
                    <a:pt x="5077" y="1004"/>
                  </a:lnTo>
                  <a:lnTo>
                    <a:pt x="4104" y="1"/>
                  </a:lnTo>
                  <a:lnTo>
                    <a:pt x="2554" y="1520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0"/>
            <p:cNvSpPr/>
            <p:nvPr/>
          </p:nvSpPr>
          <p:spPr>
            <a:xfrm>
              <a:off x="8803899" y="937642"/>
              <a:ext cx="180564" cy="180564"/>
            </a:xfrm>
            <a:custGeom>
              <a:avLst/>
              <a:gdLst/>
              <a:ahLst/>
              <a:cxnLst/>
              <a:rect l="l" t="t" r="r" b="b"/>
              <a:pathLst>
                <a:path w="5077" h="5077" extrusionOk="0">
                  <a:moveTo>
                    <a:pt x="973" y="0"/>
                  </a:moveTo>
                  <a:lnTo>
                    <a:pt x="1" y="973"/>
                  </a:lnTo>
                  <a:lnTo>
                    <a:pt x="1551" y="2523"/>
                  </a:lnTo>
                  <a:lnTo>
                    <a:pt x="1" y="4043"/>
                  </a:lnTo>
                  <a:lnTo>
                    <a:pt x="973" y="5076"/>
                  </a:lnTo>
                  <a:lnTo>
                    <a:pt x="2554" y="3526"/>
                  </a:lnTo>
                  <a:lnTo>
                    <a:pt x="4104" y="5076"/>
                  </a:lnTo>
                  <a:lnTo>
                    <a:pt x="5077" y="4043"/>
                  </a:lnTo>
                  <a:lnTo>
                    <a:pt x="3557" y="2523"/>
                  </a:lnTo>
                  <a:lnTo>
                    <a:pt x="5077" y="973"/>
                  </a:lnTo>
                  <a:lnTo>
                    <a:pt x="4104" y="0"/>
                  </a:lnTo>
                  <a:lnTo>
                    <a:pt x="2554" y="152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2" name="Google Shape;492;p20"/>
          <p:cNvSpPr/>
          <p:nvPr/>
        </p:nvSpPr>
        <p:spPr>
          <a:xfrm>
            <a:off x="7381000" y="719999"/>
            <a:ext cx="1489500" cy="1489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">
  <p:cSld name="CUSTOM_13">
    <p:bg>
      <p:bgPr>
        <a:solidFill>
          <a:schemeClr val="accent1"/>
        </a:solid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2"/>
          <p:cNvSpPr txBox="1">
            <a:spLocks noGrp="1"/>
          </p:cNvSpPr>
          <p:nvPr>
            <p:ph type="title"/>
          </p:nvPr>
        </p:nvSpPr>
        <p:spPr>
          <a:xfrm>
            <a:off x="1588175" y="1333275"/>
            <a:ext cx="6003600" cy="24768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8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grpSp>
        <p:nvGrpSpPr>
          <p:cNvPr id="534" name="Google Shape;534;p22"/>
          <p:cNvGrpSpPr/>
          <p:nvPr/>
        </p:nvGrpSpPr>
        <p:grpSpPr>
          <a:xfrm flipH="1">
            <a:off x="540007" y="687213"/>
            <a:ext cx="958902" cy="459462"/>
            <a:chOff x="7702619" y="3188988"/>
            <a:chExt cx="958902" cy="459462"/>
          </a:xfrm>
        </p:grpSpPr>
        <p:sp>
          <p:nvSpPr>
            <p:cNvPr id="535" name="Google Shape;535;p22"/>
            <p:cNvSpPr/>
            <p:nvPr/>
          </p:nvSpPr>
          <p:spPr>
            <a:xfrm>
              <a:off x="8623644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2"/>
            <p:cNvSpPr/>
            <p:nvPr/>
          </p:nvSpPr>
          <p:spPr>
            <a:xfrm>
              <a:off x="8471213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2"/>
            <p:cNvSpPr/>
            <p:nvPr/>
          </p:nvSpPr>
          <p:spPr>
            <a:xfrm>
              <a:off x="8316648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2"/>
            <p:cNvSpPr/>
            <p:nvPr/>
          </p:nvSpPr>
          <p:spPr>
            <a:xfrm>
              <a:off x="81642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2"/>
            <p:cNvSpPr/>
            <p:nvPr/>
          </p:nvSpPr>
          <p:spPr>
            <a:xfrm>
              <a:off x="80096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2"/>
            <p:cNvSpPr/>
            <p:nvPr/>
          </p:nvSpPr>
          <p:spPr>
            <a:xfrm>
              <a:off x="7856117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2"/>
            <p:cNvSpPr/>
            <p:nvPr/>
          </p:nvSpPr>
          <p:spPr>
            <a:xfrm>
              <a:off x="7702619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2"/>
            <p:cNvSpPr/>
            <p:nvPr/>
          </p:nvSpPr>
          <p:spPr>
            <a:xfrm>
              <a:off x="8623644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2"/>
            <p:cNvSpPr/>
            <p:nvPr/>
          </p:nvSpPr>
          <p:spPr>
            <a:xfrm>
              <a:off x="8471213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14" y="1"/>
                    <a:pt x="1" y="244"/>
                    <a:pt x="1" y="548"/>
                  </a:cubicBezTo>
                  <a:cubicBezTo>
                    <a:pt x="1" y="822"/>
                    <a:pt x="21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2"/>
            <p:cNvSpPr/>
            <p:nvPr/>
          </p:nvSpPr>
          <p:spPr>
            <a:xfrm>
              <a:off x="8316648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2"/>
            <p:cNvSpPr/>
            <p:nvPr/>
          </p:nvSpPr>
          <p:spPr>
            <a:xfrm>
              <a:off x="81642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2"/>
            <p:cNvSpPr/>
            <p:nvPr/>
          </p:nvSpPr>
          <p:spPr>
            <a:xfrm>
              <a:off x="80096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2"/>
            <p:cNvSpPr/>
            <p:nvPr/>
          </p:nvSpPr>
          <p:spPr>
            <a:xfrm>
              <a:off x="7856117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2"/>
            <p:cNvSpPr/>
            <p:nvPr/>
          </p:nvSpPr>
          <p:spPr>
            <a:xfrm>
              <a:off x="7702619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52" y="1065"/>
                    <a:pt x="1064" y="822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2"/>
            <p:cNvSpPr/>
            <p:nvPr/>
          </p:nvSpPr>
          <p:spPr>
            <a:xfrm>
              <a:off x="8623644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2"/>
            <p:cNvSpPr/>
            <p:nvPr/>
          </p:nvSpPr>
          <p:spPr>
            <a:xfrm>
              <a:off x="8471213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4"/>
                    <a:pt x="1" y="548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2"/>
            <p:cNvSpPr/>
            <p:nvPr/>
          </p:nvSpPr>
          <p:spPr>
            <a:xfrm>
              <a:off x="8316648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2"/>
            <p:cNvSpPr/>
            <p:nvPr/>
          </p:nvSpPr>
          <p:spPr>
            <a:xfrm>
              <a:off x="81642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2"/>
            <p:cNvSpPr/>
            <p:nvPr/>
          </p:nvSpPr>
          <p:spPr>
            <a:xfrm>
              <a:off x="80096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2"/>
            <p:cNvSpPr/>
            <p:nvPr/>
          </p:nvSpPr>
          <p:spPr>
            <a:xfrm>
              <a:off x="7856117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2"/>
            <p:cNvSpPr/>
            <p:nvPr/>
          </p:nvSpPr>
          <p:spPr>
            <a:xfrm>
              <a:off x="7702619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8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2"/>
            <p:cNvSpPr/>
            <p:nvPr/>
          </p:nvSpPr>
          <p:spPr>
            <a:xfrm>
              <a:off x="8623644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2"/>
            <p:cNvSpPr/>
            <p:nvPr/>
          </p:nvSpPr>
          <p:spPr>
            <a:xfrm>
              <a:off x="8471213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2"/>
            <p:cNvSpPr/>
            <p:nvPr/>
          </p:nvSpPr>
          <p:spPr>
            <a:xfrm>
              <a:off x="8316648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2"/>
            <p:cNvSpPr/>
            <p:nvPr/>
          </p:nvSpPr>
          <p:spPr>
            <a:xfrm>
              <a:off x="81642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2"/>
            <p:cNvSpPr/>
            <p:nvPr/>
          </p:nvSpPr>
          <p:spPr>
            <a:xfrm>
              <a:off x="80096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2"/>
            <p:cNvSpPr/>
            <p:nvPr/>
          </p:nvSpPr>
          <p:spPr>
            <a:xfrm>
              <a:off x="7856117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2"/>
            <p:cNvSpPr/>
            <p:nvPr/>
          </p:nvSpPr>
          <p:spPr>
            <a:xfrm>
              <a:off x="7702619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3" name="Google Shape;563;p22"/>
          <p:cNvSpPr/>
          <p:nvPr/>
        </p:nvSpPr>
        <p:spPr>
          <a:xfrm flipH="1">
            <a:off x="8423198" y="3779125"/>
            <a:ext cx="447402" cy="1364350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4" name="Google Shape;564;p22"/>
          <p:cNvGrpSpPr/>
          <p:nvPr/>
        </p:nvGrpSpPr>
        <p:grpSpPr>
          <a:xfrm>
            <a:off x="8556624" y="3973448"/>
            <a:ext cx="180564" cy="431367"/>
            <a:chOff x="8803899" y="686838"/>
            <a:chExt cx="180564" cy="431367"/>
          </a:xfrm>
        </p:grpSpPr>
        <p:sp>
          <p:nvSpPr>
            <p:cNvPr id="565" name="Google Shape;565;p22"/>
            <p:cNvSpPr/>
            <p:nvPr/>
          </p:nvSpPr>
          <p:spPr>
            <a:xfrm>
              <a:off x="8803899" y="686838"/>
              <a:ext cx="180564" cy="181630"/>
            </a:xfrm>
            <a:custGeom>
              <a:avLst/>
              <a:gdLst/>
              <a:ahLst/>
              <a:cxnLst/>
              <a:rect l="l" t="t" r="r" b="b"/>
              <a:pathLst>
                <a:path w="5077" h="5107" extrusionOk="0">
                  <a:moveTo>
                    <a:pt x="973" y="1"/>
                  </a:moveTo>
                  <a:lnTo>
                    <a:pt x="1" y="1004"/>
                  </a:lnTo>
                  <a:lnTo>
                    <a:pt x="1551" y="2554"/>
                  </a:lnTo>
                  <a:lnTo>
                    <a:pt x="1" y="4104"/>
                  </a:lnTo>
                  <a:lnTo>
                    <a:pt x="973" y="5107"/>
                  </a:lnTo>
                  <a:lnTo>
                    <a:pt x="2554" y="3557"/>
                  </a:lnTo>
                  <a:lnTo>
                    <a:pt x="4104" y="5107"/>
                  </a:lnTo>
                  <a:lnTo>
                    <a:pt x="5077" y="4104"/>
                  </a:lnTo>
                  <a:lnTo>
                    <a:pt x="3557" y="2554"/>
                  </a:lnTo>
                  <a:lnTo>
                    <a:pt x="5077" y="1004"/>
                  </a:lnTo>
                  <a:lnTo>
                    <a:pt x="4104" y="1"/>
                  </a:lnTo>
                  <a:lnTo>
                    <a:pt x="2554" y="1520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2"/>
            <p:cNvSpPr/>
            <p:nvPr/>
          </p:nvSpPr>
          <p:spPr>
            <a:xfrm>
              <a:off x="8803899" y="937642"/>
              <a:ext cx="180564" cy="180564"/>
            </a:xfrm>
            <a:custGeom>
              <a:avLst/>
              <a:gdLst/>
              <a:ahLst/>
              <a:cxnLst/>
              <a:rect l="l" t="t" r="r" b="b"/>
              <a:pathLst>
                <a:path w="5077" h="5077" extrusionOk="0">
                  <a:moveTo>
                    <a:pt x="973" y="0"/>
                  </a:moveTo>
                  <a:lnTo>
                    <a:pt x="1" y="973"/>
                  </a:lnTo>
                  <a:lnTo>
                    <a:pt x="1551" y="2523"/>
                  </a:lnTo>
                  <a:lnTo>
                    <a:pt x="1" y="4043"/>
                  </a:lnTo>
                  <a:lnTo>
                    <a:pt x="973" y="5076"/>
                  </a:lnTo>
                  <a:lnTo>
                    <a:pt x="2554" y="3526"/>
                  </a:lnTo>
                  <a:lnTo>
                    <a:pt x="4104" y="5076"/>
                  </a:lnTo>
                  <a:lnTo>
                    <a:pt x="5077" y="4043"/>
                  </a:lnTo>
                  <a:lnTo>
                    <a:pt x="3557" y="2523"/>
                  </a:lnTo>
                  <a:lnTo>
                    <a:pt x="5077" y="973"/>
                  </a:lnTo>
                  <a:lnTo>
                    <a:pt x="4104" y="0"/>
                  </a:lnTo>
                  <a:lnTo>
                    <a:pt x="2554" y="152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"/>
          <p:cNvSpPr/>
          <p:nvPr/>
        </p:nvSpPr>
        <p:spPr>
          <a:xfrm rot="5400000" flipH="1">
            <a:off x="1467342" y="265292"/>
            <a:ext cx="447402" cy="3405314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5"/>
          <p:cNvSpPr/>
          <p:nvPr/>
        </p:nvSpPr>
        <p:spPr>
          <a:xfrm rot="5400000" flipH="1">
            <a:off x="7223445" y="2029995"/>
            <a:ext cx="447402" cy="3393708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" name="Google Shape;64;p5"/>
          <p:cNvGrpSpPr/>
          <p:nvPr/>
        </p:nvGrpSpPr>
        <p:grpSpPr>
          <a:xfrm flipH="1">
            <a:off x="540007" y="3950538"/>
            <a:ext cx="958902" cy="459462"/>
            <a:chOff x="7702619" y="3188988"/>
            <a:chExt cx="958902" cy="459462"/>
          </a:xfrm>
        </p:grpSpPr>
        <p:sp>
          <p:nvSpPr>
            <p:cNvPr id="65" name="Google Shape;65;p5"/>
            <p:cNvSpPr/>
            <p:nvPr/>
          </p:nvSpPr>
          <p:spPr>
            <a:xfrm>
              <a:off x="8623644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5"/>
            <p:cNvSpPr/>
            <p:nvPr/>
          </p:nvSpPr>
          <p:spPr>
            <a:xfrm>
              <a:off x="8471213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5"/>
            <p:cNvSpPr/>
            <p:nvPr/>
          </p:nvSpPr>
          <p:spPr>
            <a:xfrm>
              <a:off x="8316648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81642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80096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7856117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7702619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8623644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8471213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14" y="1"/>
                    <a:pt x="1" y="244"/>
                    <a:pt x="1" y="548"/>
                  </a:cubicBezTo>
                  <a:cubicBezTo>
                    <a:pt x="1" y="822"/>
                    <a:pt x="21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8316648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81642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80096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856117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702619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52" y="1065"/>
                    <a:pt x="1064" y="822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8623644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8471213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4"/>
                    <a:pt x="1" y="548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8316648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81642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80096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5"/>
            <p:cNvSpPr/>
            <p:nvPr/>
          </p:nvSpPr>
          <p:spPr>
            <a:xfrm>
              <a:off x="7856117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7702619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8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8623644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8471213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8316648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81642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80096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7856117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7702619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5"/>
          <p:cNvSpPr txBox="1">
            <a:spLocks noGrp="1"/>
          </p:cNvSpPr>
          <p:nvPr>
            <p:ph type="title"/>
          </p:nvPr>
        </p:nvSpPr>
        <p:spPr>
          <a:xfrm>
            <a:off x="540000" y="540000"/>
            <a:ext cx="8100000" cy="7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5"/>
          <p:cNvSpPr txBox="1">
            <a:spLocks noGrp="1"/>
          </p:cNvSpPr>
          <p:nvPr>
            <p:ph type="subTitle" idx="1"/>
          </p:nvPr>
        </p:nvSpPr>
        <p:spPr>
          <a:xfrm>
            <a:off x="1262375" y="2454400"/>
            <a:ext cx="2464800" cy="109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5"/>
          <p:cNvSpPr txBox="1">
            <a:spLocks noGrp="1"/>
          </p:cNvSpPr>
          <p:nvPr>
            <p:ph type="subTitle" idx="2"/>
          </p:nvPr>
        </p:nvSpPr>
        <p:spPr>
          <a:xfrm>
            <a:off x="5416775" y="2454400"/>
            <a:ext cx="2464800" cy="109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title" idx="3"/>
          </p:nvPr>
        </p:nvSpPr>
        <p:spPr>
          <a:xfrm>
            <a:off x="5264375" y="540000"/>
            <a:ext cx="2769600" cy="7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subTitle" idx="4"/>
          </p:nvPr>
        </p:nvSpPr>
        <p:spPr>
          <a:xfrm>
            <a:off x="1262375" y="2137575"/>
            <a:ext cx="2464800" cy="36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ubTitle" idx="5"/>
          </p:nvPr>
        </p:nvSpPr>
        <p:spPr>
          <a:xfrm>
            <a:off x="5416750" y="2137575"/>
            <a:ext cx="2464800" cy="36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"/>
          <p:cNvSpPr/>
          <p:nvPr/>
        </p:nvSpPr>
        <p:spPr>
          <a:xfrm>
            <a:off x="4202400" y="2477800"/>
            <a:ext cx="739200" cy="739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"/>
          <p:cNvSpPr txBox="1">
            <a:spLocks noGrp="1"/>
          </p:cNvSpPr>
          <p:nvPr>
            <p:ph type="title"/>
          </p:nvPr>
        </p:nvSpPr>
        <p:spPr>
          <a:xfrm>
            <a:off x="529225" y="540725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grpSp>
        <p:nvGrpSpPr>
          <p:cNvPr id="102" name="Google Shape;102;p6"/>
          <p:cNvGrpSpPr/>
          <p:nvPr/>
        </p:nvGrpSpPr>
        <p:grpSpPr>
          <a:xfrm>
            <a:off x="7702082" y="687213"/>
            <a:ext cx="958902" cy="459462"/>
            <a:chOff x="7702619" y="3188988"/>
            <a:chExt cx="958902" cy="459462"/>
          </a:xfrm>
        </p:grpSpPr>
        <p:sp>
          <p:nvSpPr>
            <p:cNvPr id="103" name="Google Shape;103;p6"/>
            <p:cNvSpPr/>
            <p:nvPr/>
          </p:nvSpPr>
          <p:spPr>
            <a:xfrm>
              <a:off x="8623644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8471213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8316648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6"/>
            <p:cNvSpPr/>
            <p:nvPr/>
          </p:nvSpPr>
          <p:spPr>
            <a:xfrm>
              <a:off x="81642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6"/>
            <p:cNvSpPr/>
            <p:nvPr/>
          </p:nvSpPr>
          <p:spPr>
            <a:xfrm>
              <a:off x="80096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>
              <a:off x="7856117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6"/>
            <p:cNvSpPr/>
            <p:nvPr/>
          </p:nvSpPr>
          <p:spPr>
            <a:xfrm>
              <a:off x="7702619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6"/>
            <p:cNvSpPr/>
            <p:nvPr/>
          </p:nvSpPr>
          <p:spPr>
            <a:xfrm>
              <a:off x="8623644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6"/>
            <p:cNvSpPr/>
            <p:nvPr/>
          </p:nvSpPr>
          <p:spPr>
            <a:xfrm>
              <a:off x="8471213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14" y="1"/>
                    <a:pt x="1" y="244"/>
                    <a:pt x="1" y="548"/>
                  </a:cubicBezTo>
                  <a:cubicBezTo>
                    <a:pt x="1" y="822"/>
                    <a:pt x="21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6"/>
            <p:cNvSpPr/>
            <p:nvPr/>
          </p:nvSpPr>
          <p:spPr>
            <a:xfrm>
              <a:off x="8316648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6"/>
            <p:cNvSpPr/>
            <p:nvPr/>
          </p:nvSpPr>
          <p:spPr>
            <a:xfrm>
              <a:off x="81642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80096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6"/>
            <p:cNvSpPr/>
            <p:nvPr/>
          </p:nvSpPr>
          <p:spPr>
            <a:xfrm>
              <a:off x="7856117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7702619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52" y="1065"/>
                    <a:pt x="1064" y="822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8623644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8471213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4"/>
                    <a:pt x="1" y="548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8316648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81642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80096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7856117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7702619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8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8623644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8471213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8316648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81642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80096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7856117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7702619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/>
          <p:cNvSpPr txBox="1">
            <a:spLocks noGrp="1"/>
          </p:cNvSpPr>
          <p:nvPr>
            <p:ph type="title"/>
          </p:nvPr>
        </p:nvSpPr>
        <p:spPr>
          <a:xfrm>
            <a:off x="540000" y="540725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7"/>
          <p:cNvSpPr txBox="1">
            <a:spLocks noGrp="1"/>
          </p:cNvSpPr>
          <p:nvPr>
            <p:ph type="body" idx="1"/>
          </p:nvPr>
        </p:nvSpPr>
        <p:spPr>
          <a:xfrm>
            <a:off x="540000" y="1264200"/>
            <a:ext cx="8100000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27432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134" name="Google Shape;134;p7"/>
          <p:cNvGrpSpPr/>
          <p:nvPr/>
        </p:nvGrpSpPr>
        <p:grpSpPr>
          <a:xfrm>
            <a:off x="7702082" y="687213"/>
            <a:ext cx="958902" cy="459462"/>
            <a:chOff x="7702619" y="3188988"/>
            <a:chExt cx="958902" cy="459462"/>
          </a:xfrm>
        </p:grpSpPr>
        <p:sp>
          <p:nvSpPr>
            <p:cNvPr id="135" name="Google Shape;135;p7"/>
            <p:cNvSpPr/>
            <p:nvPr/>
          </p:nvSpPr>
          <p:spPr>
            <a:xfrm>
              <a:off x="8623644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8471213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8316648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81642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80096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7856117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7702619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8623644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8471213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14" y="1"/>
                    <a:pt x="1" y="244"/>
                    <a:pt x="1" y="548"/>
                  </a:cubicBezTo>
                  <a:cubicBezTo>
                    <a:pt x="1" y="822"/>
                    <a:pt x="21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8316648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81642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80096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7856117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7702619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52" y="1065"/>
                    <a:pt x="1064" y="822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8623644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8471213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4"/>
                    <a:pt x="1" y="548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8316648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81642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80096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7856117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7702619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8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8623644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8471213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8316648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81642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80096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7856117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7702619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Google Shape;163;p7"/>
          <p:cNvSpPr/>
          <p:nvPr/>
        </p:nvSpPr>
        <p:spPr>
          <a:xfrm flipH="1">
            <a:off x="8423198" y="3779125"/>
            <a:ext cx="447402" cy="1364350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164;p7"/>
          <p:cNvGrpSpPr/>
          <p:nvPr/>
        </p:nvGrpSpPr>
        <p:grpSpPr>
          <a:xfrm>
            <a:off x="8556624" y="3973448"/>
            <a:ext cx="180564" cy="431367"/>
            <a:chOff x="8803899" y="686838"/>
            <a:chExt cx="180564" cy="431367"/>
          </a:xfrm>
        </p:grpSpPr>
        <p:sp>
          <p:nvSpPr>
            <p:cNvPr id="165" name="Google Shape;165;p7"/>
            <p:cNvSpPr/>
            <p:nvPr/>
          </p:nvSpPr>
          <p:spPr>
            <a:xfrm>
              <a:off x="8803899" y="686838"/>
              <a:ext cx="180564" cy="181630"/>
            </a:xfrm>
            <a:custGeom>
              <a:avLst/>
              <a:gdLst/>
              <a:ahLst/>
              <a:cxnLst/>
              <a:rect l="l" t="t" r="r" b="b"/>
              <a:pathLst>
                <a:path w="5077" h="5107" extrusionOk="0">
                  <a:moveTo>
                    <a:pt x="973" y="1"/>
                  </a:moveTo>
                  <a:lnTo>
                    <a:pt x="1" y="1004"/>
                  </a:lnTo>
                  <a:lnTo>
                    <a:pt x="1551" y="2554"/>
                  </a:lnTo>
                  <a:lnTo>
                    <a:pt x="1" y="4104"/>
                  </a:lnTo>
                  <a:lnTo>
                    <a:pt x="973" y="5107"/>
                  </a:lnTo>
                  <a:lnTo>
                    <a:pt x="2554" y="3557"/>
                  </a:lnTo>
                  <a:lnTo>
                    <a:pt x="4104" y="5107"/>
                  </a:lnTo>
                  <a:lnTo>
                    <a:pt x="5077" y="4104"/>
                  </a:lnTo>
                  <a:lnTo>
                    <a:pt x="3557" y="2554"/>
                  </a:lnTo>
                  <a:lnTo>
                    <a:pt x="5077" y="1004"/>
                  </a:lnTo>
                  <a:lnTo>
                    <a:pt x="4104" y="1"/>
                  </a:lnTo>
                  <a:lnTo>
                    <a:pt x="2554" y="1520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8803899" y="937642"/>
              <a:ext cx="180564" cy="180564"/>
            </a:xfrm>
            <a:custGeom>
              <a:avLst/>
              <a:gdLst/>
              <a:ahLst/>
              <a:cxnLst/>
              <a:rect l="l" t="t" r="r" b="b"/>
              <a:pathLst>
                <a:path w="5077" h="5077" extrusionOk="0">
                  <a:moveTo>
                    <a:pt x="973" y="0"/>
                  </a:moveTo>
                  <a:lnTo>
                    <a:pt x="1" y="973"/>
                  </a:lnTo>
                  <a:lnTo>
                    <a:pt x="1551" y="2523"/>
                  </a:lnTo>
                  <a:lnTo>
                    <a:pt x="1" y="4043"/>
                  </a:lnTo>
                  <a:lnTo>
                    <a:pt x="973" y="5076"/>
                  </a:lnTo>
                  <a:lnTo>
                    <a:pt x="2554" y="3526"/>
                  </a:lnTo>
                  <a:lnTo>
                    <a:pt x="4104" y="5076"/>
                  </a:lnTo>
                  <a:lnTo>
                    <a:pt x="5077" y="4043"/>
                  </a:lnTo>
                  <a:lnTo>
                    <a:pt x="3557" y="2523"/>
                  </a:lnTo>
                  <a:lnTo>
                    <a:pt x="5077" y="973"/>
                  </a:lnTo>
                  <a:lnTo>
                    <a:pt x="4104" y="0"/>
                  </a:lnTo>
                  <a:lnTo>
                    <a:pt x="2554" y="152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"/>
          <p:cNvSpPr/>
          <p:nvPr/>
        </p:nvSpPr>
        <p:spPr>
          <a:xfrm rot="5400000" flipH="1">
            <a:off x="2107799" y="1145249"/>
            <a:ext cx="1369883" cy="5585468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8"/>
          <p:cNvSpPr txBox="1">
            <a:spLocks noGrp="1"/>
          </p:cNvSpPr>
          <p:nvPr>
            <p:ph type="title"/>
          </p:nvPr>
        </p:nvSpPr>
        <p:spPr>
          <a:xfrm>
            <a:off x="529225" y="3311863"/>
            <a:ext cx="5056200" cy="12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grpSp>
        <p:nvGrpSpPr>
          <p:cNvPr id="170" name="Google Shape;170;p8"/>
          <p:cNvGrpSpPr/>
          <p:nvPr/>
        </p:nvGrpSpPr>
        <p:grpSpPr>
          <a:xfrm>
            <a:off x="7702082" y="687213"/>
            <a:ext cx="958902" cy="459462"/>
            <a:chOff x="7702619" y="3188988"/>
            <a:chExt cx="958902" cy="459462"/>
          </a:xfrm>
        </p:grpSpPr>
        <p:sp>
          <p:nvSpPr>
            <p:cNvPr id="171" name="Google Shape;171;p8"/>
            <p:cNvSpPr/>
            <p:nvPr/>
          </p:nvSpPr>
          <p:spPr>
            <a:xfrm>
              <a:off x="8623644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8471213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>
              <a:off x="8316648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81642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80096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7856117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7702619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8623644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8471213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14" y="1"/>
                    <a:pt x="1" y="244"/>
                    <a:pt x="1" y="548"/>
                  </a:cubicBezTo>
                  <a:cubicBezTo>
                    <a:pt x="1" y="822"/>
                    <a:pt x="21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8316648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81642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80096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7856117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7702619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52" y="1065"/>
                    <a:pt x="1064" y="822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8623644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8471213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4"/>
                    <a:pt x="1" y="548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8316648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81642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80096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7856117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7702619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8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8623644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8471213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8316648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81642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80096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7856117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7702619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" name="Google Shape;199;p8"/>
          <p:cNvSpPr/>
          <p:nvPr/>
        </p:nvSpPr>
        <p:spPr>
          <a:xfrm flipH="1">
            <a:off x="8423198" y="3779125"/>
            <a:ext cx="447402" cy="1364350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0" name="Google Shape;200;p8"/>
          <p:cNvGrpSpPr/>
          <p:nvPr/>
        </p:nvGrpSpPr>
        <p:grpSpPr>
          <a:xfrm>
            <a:off x="8556624" y="3973448"/>
            <a:ext cx="180564" cy="431367"/>
            <a:chOff x="8803899" y="686838"/>
            <a:chExt cx="180564" cy="431367"/>
          </a:xfrm>
        </p:grpSpPr>
        <p:sp>
          <p:nvSpPr>
            <p:cNvPr id="201" name="Google Shape;201;p8"/>
            <p:cNvSpPr/>
            <p:nvPr/>
          </p:nvSpPr>
          <p:spPr>
            <a:xfrm>
              <a:off x="8803899" y="686838"/>
              <a:ext cx="180564" cy="181630"/>
            </a:xfrm>
            <a:custGeom>
              <a:avLst/>
              <a:gdLst/>
              <a:ahLst/>
              <a:cxnLst/>
              <a:rect l="l" t="t" r="r" b="b"/>
              <a:pathLst>
                <a:path w="5077" h="5107" extrusionOk="0">
                  <a:moveTo>
                    <a:pt x="973" y="1"/>
                  </a:moveTo>
                  <a:lnTo>
                    <a:pt x="1" y="1004"/>
                  </a:lnTo>
                  <a:lnTo>
                    <a:pt x="1551" y="2554"/>
                  </a:lnTo>
                  <a:lnTo>
                    <a:pt x="1" y="4104"/>
                  </a:lnTo>
                  <a:lnTo>
                    <a:pt x="973" y="5107"/>
                  </a:lnTo>
                  <a:lnTo>
                    <a:pt x="2554" y="3557"/>
                  </a:lnTo>
                  <a:lnTo>
                    <a:pt x="4104" y="5107"/>
                  </a:lnTo>
                  <a:lnTo>
                    <a:pt x="5077" y="4104"/>
                  </a:lnTo>
                  <a:lnTo>
                    <a:pt x="3557" y="2554"/>
                  </a:lnTo>
                  <a:lnTo>
                    <a:pt x="5077" y="1004"/>
                  </a:lnTo>
                  <a:lnTo>
                    <a:pt x="4104" y="1"/>
                  </a:lnTo>
                  <a:lnTo>
                    <a:pt x="2554" y="1520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8803899" y="937642"/>
              <a:ext cx="180564" cy="180564"/>
            </a:xfrm>
            <a:custGeom>
              <a:avLst/>
              <a:gdLst/>
              <a:ahLst/>
              <a:cxnLst/>
              <a:rect l="l" t="t" r="r" b="b"/>
              <a:pathLst>
                <a:path w="5077" h="5077" extrusionOk="0">
                  <a:moveTo>
                    <a:pt x="973" y="0"/>
                  </a:moveTo>
                  <a:lnTo>
                    <a:pt x="1" y="973"/>
                  </a:lnTo>
                  <a:lnTo>
                    <a:pt x="1551" y="2523"/>
                  </a:lnTo>
                  <a:lnTo>
                    <a:pt x="1" y="4043"/>
                  </a:lnTo>
                  <a:lnTo>
                    <a:pt x="973" y="5076"/>
                  </a:lnTo>
                  <a:lnTo>
                    <a:pt x="2554" y="3526"/>
                  </a:lnTo>
                  <a:lnTo>
                    <a:pt x="4104" y="5076"/>
                  </a:lnTo>
                  <a:lnTo>
                    <a:pt x="5077" y="4043"/>
                  </a:lnTo>
                  <a:lnTo>
                    <a:pt x="3557" y="2523"/>
                  </a:lnTo>
                  <a:lnTo>
                    <a:pt x="5077" y="973"/>
                  </a:lnTo>
                  <a:lnTo>
                    <a:pt x="4104" y="0"/>
                  </a:lnTo>
                  <a:lnTo>
                    <a:pt x="2554" y="152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"/>
          <p:cNvSpPr txBox="1">
            <a:spLocks noGrp="1"/>
          </p:cNvSpPr>
          <p:nvPr>
            <p:ph type="title"/>
          </p:nvPr>
        </p:nvSpPr>
        <p:spPr>
          <a:xfrm>
            <a:off x="540000" y="540725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9"/>
          <p:cNvSpPr txBox="1">
            <a:spLocks noGrp="1"/>
          </p:cNvSpPr>
          <p:nvPr>
            <p:ph type="body" idx="1"/>
          </p:nvPr>
        </p:nvSpPr>
        <p:spPr>
          <a:xfrm>
            <a:off x="561975" y="1540575"/>
            <a:ext cx="5387700" cy="28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06" name="Google Shape;206;p9"/>
          <p:cNvGrpSpPr/>
          <p:nvPr/>
        </p:nvGrpSpPr>
        <p:grpSpPr>
          <a:xfrm>
            <a:off x="7702082" y="687213"/>
            <a:ext cx="958902" cy="459462"/>
            <a:chOff x="7702619" y="3188988"/>
            <a:chExt cx="958902" cy="459462"/>
          </a:xfrm>
        </p:grpSpPr>
        <p:sp>
          <p:nvSpPr>
            <p:cNvPr id="207" name="Google Shape;207;p9"/>
            <p:cNvSpPr/>
            <p:nvPr/>
          </p:nvSpPr>
          <p:spPr>
            <a:xfrm>
              <a:off x="8623644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8471213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8316648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81642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80096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7856117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7702619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8623644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8471213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14" y="1"/>
                    <a:pt x="1" y="244"/>
                    <a:pt x="1" y="548"/>
                  </a:cubicBezTo>
                  <a:cubicBezTo>
                    <a:pt x="1" y="822"/>
                    <a:pt x="21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8316648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81642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80096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7856117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7702619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52" y="1065"/>
                    <a:pt x="1064" y="822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8623644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8471213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4"/>
                    <a:pt x="1" y="548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8316648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81642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80096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7856117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7702619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8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8623644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8471213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8316648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81642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80096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7856117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7702619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" name="Google Shape;235;p9"/>
          <p:cNvSpPr/>
          <p:nvPr/>
        </p:nvSpPr>
        <p:spPr>
          <a:xfrm flipH="1">
            <a:off x="8423198" y="3779125"/>
            <a:ext cx="447402" cy="1364350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" name="Google Shape;236;p9"/>
          <p:cNvGrpSpPr/>
          <p:nvPr/>
        </p:nvGrpSpPr>
        <p:grpSpPr>
          <a:xfrm>
            <a:off x="8556624" y="3973448"/>
            <a:ext cx="180564" cy="431367"/>
            <a:chOff x="8803899" y="686838"/>
            <a:chExt cx="180564" cy="431367"/>
          </a:xfrm>
        </p:grpSpPr>
        <p:sp>
          <p:nvSpPr>
            <p:cNvPr id="237" name="Google Shape;237;p9"/>
            <p:cNvSpPr/>
            <p:nvPr/>
          </p:nvSpPr>
          <p:spPr>
            <a:xfrm>
              <a:off x="8803899" y="686838"/>
              <a:ext cx="180564" cy="181630"/>
            </a:xfrm>
            <a:custGeom>
              <a:avLst/>
              <a:gdLst/>
              <a:ahLst/>
              <a:cxnLst/>
              <a:rect l="l" t="t" r="r" b="b"/>
              <a:pathLst>
                <a:path w="5077" h="5107" extrusionOk="0">
                  <a:moveTo>
                    <a:pt x="973" y="1"/>
                  </a:moveTo>
                  <a:lnTo>
                    <a:pt x="1" y="1004"/>
                  </a:lnTo>
                  <a:lnTo>
                    <a:pt x="1551" y="2554"/>
                  </a:lnTo>
                  <a:lnTo>
                    <a:pt x="1" y="4104"/>
                  </a:lnTo>
                  <a:lnTo>
                    <a:pt x="973" y="5107"/>
                  </a:lnTo>
                  <a:lnTo>
                    <a:pt x="2554" y="3557"/>
                  </a:lnTo>
                  <a:lnTo>
                    <a:pt x="4104" y="5107"/>
                  </a:lnTo>
                  <a:lnTo>
                    <a:pt x="5077" y="4104"/>
                  </a:lnTo>
                  <a:lnTo>
                    <a:pt x="3557" y="2554"/>
                  </a:lnTo>
                  <a:lnTo>
                    <a:pt x="5077" y="1004"/>
                  </a:lnTo>
                  <a:lnTo>
                    <a:pt x="4104" y="1"/>
                  </a:lnTo>
                  <a:lnTo>
                    <a:pt x="2554" y="1520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8803899" y="937642"/>
              <a:ext cx="180564" cy="180564"/>
            </a:xfrm>
            <a:custGeom>
              <a:avLst/>
              <a:gdLst/>
              <a:ahLst/>
              <a:cxnLst/>
              <a:rect l="l" t="t" r="r" b="b"/>
              <a:pathLst>
                <a:path w="5077" h="5077" extrusionOk="0">
                  <a:moveTo>
                    <a:pt x="973" y="0"/>
                  </a:moveTo>
                  <a:lnTo>
                    <a:pt x="1" y="973"/>
                  </a:lnTo>
                  <a:lnTo>
                    <a:pt x="1551" y="2523"/>
                  </a:lnTo>
                  <a:lnTo>
                    <a:pt x="1" y="4043"/>
                  </a:lnTo>
                  <a:lnTo>
                    <a:pt x="973" y="5076"/>
                  </a:lnTo>
                  <a:lnTo>
                    <a:pt x="2554" y="3526"/>
                  </a:lnTo>
                  <a:lnTo>
                    <a:pt x="4104" y="5076"/>
                  </a:lnTo>
                  <a:lnTo>
                    <a:pt x="5077" y="4043"/>
                  </a:lnTo>
                  <a:lnTo>
                    <a:pt x="3557" y="2523"/>
                  </a:lnTo>
                  <a:lnTo>
                    <a:pt x="5077" y="973"/>
                  </a:lnTo>
                  <a:lnTo>
                    <a:pt x="4104" y="0"/>
                  </a:lnTo>
                  <a:lnTo>
                    <a:pt x="2554" y="152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5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3"/>
          <p:cNvSpPr txBox="1">
            <a:spLocks noGrp="1"/>
          </p:cNvSpPr>
          <p:nvPr>
            <p:ph type="subTitle" idx="1"/>
          </p:nvPr>
        </p:nvSpPr>
        <p:spPr>
          <a:xfrm>
            <a:off x="1614236" y="3577550"/>
            <a:ext cx="2660100" cy="36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13"/>
          <p:cNvSpPr txBox="1">
            <a:spLocks noGrp="1"/>
          </p:cNvSpPr>
          <p:nvPr>
            <p:ph type="title"/>
          </p:nvPr>
        </p:nvSpPr>
        <p:spPr>
          <a:xfrm>
            <a:off x="558775" y="540725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13"/>
          <p:cNvSpPr txBox="1">
            <a:spLocks noGrp="1"/>
          </p:cNvSpPr>
          <p:nvPr>
            <p:ph type="title" idx="2" hasCustomPrompt="1"/>
          </p:nvPr>
        </p:nvSpPr>
        <p:spPr>
          <a:xfrm>
            <a:off x="644811" y="3483350"/>
            <a:ext cx="739200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2" name="Google Shape;312;p13"/>
          <p:cNvSpPr txBox="1">
            <a:spLocks noGrp="1"/>
          </p:cNvSpPr>
          <p:nvPr>
            <p:ph type="subTitle" idx="3"/>
          </p:nvPr>
        </p:nvSpPr>
        <p:spPr>
          <a:xfrm>
            <a:off x="1614236" y="3862786"/>
            <a:ext cx="2660100" cy="64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13"/>
          <p:cNvSpPr txBox="1">
            <a:spLocks noGrp="1"/>
          </p:cNvSpPr>
          <p:nvPr>
            <p:ph type="subTitle" idx="4"/>
          </p:nvPr>
        </p:nvSpPr>
        <p:spPr>
          <a:xfrm>
            <a:off x="5853939" y="2061375"/>
            <a:ext cx="2660100" cy="36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13"/>
          <p:cNvSpPr txBox="1">
            <a:spLocks noGrp="1"/>
          </p:cNvSpPr>
          <p:nvPr>
            <p:ph type="title" idx="5" hasCustomPrompt="1"/>
          </p:nvPr>
        </p:nvSpPr>
        <p:spPr>
          <a:xfrm>
            <a:off x="4895039" y="1967175"/>
            <a:ext cx="739200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5" name="Google Shape;315;p13"/>
          <p:cNvSpPr txBox="1">
            <a:spLocks noGrp="1"/>
          </p:cNvSpPr>
          <p:nvPr>
            <p:ph type="subTitle" idx="6"/>
          </p:nvPr>
        </p:nvSpPr>
        <p:spPr>
          <a:xfrm>
            <a:off x="5853939" y="2346611"/>
            <a:ext cx="2660100" cy="64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13"/>
          <p:cNvSpPr txBox="1">
            <a:spLocks noGrp="1"/>
          </p:cNvSpPr>
          <p:nvPr>
            <p:ph type="subTitle" idx="7"/>
          </p:nvPr>
        </p:nvSpPr>
        <p:spPr>
          <a:xfrm>
            <a:off x="1614225" y="2061375"/>
            <a:ext cx="2660100" cy="36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13"/>
          <p:cNvSpPr txBox="1">
            <a:spLocks noGrp="1"/>
          </p:cNvSpPr>
          <p:nvPr>
            <p:ph type="title" idx="8" hasCustomPrompt="1"/>
          </p:nvPr>
        </p:nvSpPr>
        <p:spPr>
          <a:xfrm>
            <a:off x="644811" y="1967175"/>
            <a:ext cx="739200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8" name="Google Shape;318;p13"/>
          <p:cNvSpPr txBox="1">
            <a:spLocks noGrp="1"/>
          </p:cNvSpPr>
          <p:nvPr>
            <p:ph type="subTitle" idx="9"/>
          </p:nvPr>
        </p:nvSpPr>
        <p:spPr>
          <a:xfrm>
            <a:off x="1614225" y="2346600"/>
            <a:ext cx="2660100" cy="64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13"/>
          <p:cNvSpPr txBox="1">
            <a:spLocks noGrp="1"/>
          </p:cNvSpPr>
          <p:nvPr>
            <p:ph type="subTitle" idx="13"/>
          </p:nvPr>
        </p:nvSpPr>
        <p:spPr>
          <a:xfrm>
            <a:off x="5853939" y="3577550"/>
            <a:ext cx="2660100" cy="36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13"/>
          <p:cNvSpPr txBox="1">
            <a:spLocks noGrp="1"/>
          </p:cNvSpPr>
          <p:nvPr>
            <p:ph type="title" idx="14" hasCustomPrompt="1"/>
          </p:nvPr>
        </p:nvSpPr>
        <p:spPr>
          <a:xfrm>
            <a:off x="4895039" y="3483350"/>
            <a:ext cx="739200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1" name="Google Shape;321;p13"/>
          <p:cNvSpPr txBox="1">
            <a:spLocks noGrp="1"/>
          </p:cNvSpPr>
          <p:nvPr>
            <p:ph type="subTitle" idx="15"/>
          </p:nvPr>
        </p:nvSpPr>
        <p:spPr>
          <a:xfrm>
            <a:off x="5853939" y="3862786"/>
            <a:ext cx="2660100" cy="64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13"/>
          <p:cNvSpPr/>
          <p:nvPr/>
        </p:nvSpPr>
        <p:spPr>
          <a:xfrm flipH="1">
            <a:off x="8423198" y="4"/>
            <a:ext cx="447402" cy="1326772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3" name="Google Shape;323;p13"/>
          <p:cNvGrpSpPr/>
          <p:nvPr/>
        </p:nvGrpSpPr>
        <p:grpSpPr>
          <a:xfrm>
            <a:off x="8556624" y="701073"/>
            <a:ext cx="180564" cy="431367"/>
            <a:chOff x="8803899" y="686838"/>
            <a:chExt cx="180564" cy="431367"/>
          </a:xfrm>
        </p:grpSpPr>
        <p:sp>
          <p:nvSpPr>
            <p:cNvPr id="324" name="Google Shape;324;p13"/>
            <p:cNvSpPr/>
            <p:nvPr/>
          </p:nvSpPr>
          <p:spPr>
            <a:xfrm>
              <a:off x="8803899" y="686838"/>
              <a:ext cx="180564" cy="181630"/>
            </a:xfrm>
            <a:custGeom>
              <a:avLst/>
              <a:gdLst/>
              <a:ahLst/>
              <a:cxnLst/>
              <a:rect l="l" t="t" r="r" b="b"/>
              <a:pathLst>
                <a:path w="5077" h="5107" extrusionOk="0">
                  <a:moveTo>
                    <a:pt x="973" y="1"/>
                  </a:moveTo>
                  <a:lnTo>
                    <a:pt x="1" y="1004"/>
                  </a:lnTo>
                  <a:lnTo>
                    <a:pt x="1551" y="2554"/>
                  </a:lnTo>
                  <a:lnTo>
                    <a:pt x="1" y="4104"/>
                  </a:lnTo>
                  <a:lnTo>
                    <a:pt x="973" y="5107"/>
                  </a:lnTo>
                  <a:lnTo>
                    <a:pt x="2554" y="3557"/>
                  </a:lnTo>
                  <a:lnTo>
                    <a:pt x="4104" y="5107"/>
                  </a:lnTo>
                  <a:lnTo>
                    <a:pt x="5077" y="4104"/>
                  </a:lnTo>
                  <a:lnTo>
                    <a:pt x="3557" y="2554"/>
                  </a:lnTo>
                  <a:lnTo>
                    <a:pt x="5077" y="1004"/>
                  </a:lnTo>
                  <a:lnTo>
                    <a:pt x="4104" y="1"/>
                  </a:lnTo>
                  <a:lnTo>
                    <a:pt x="2554" y="1520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3"/>
            <p:cNvSpPr/>
            <p:nvPr/>
          </p:nvSpPr>
          <p:spPr>
            <a:xfrm>
              <a:off x="8803899" y="937642"/>
              <a:ext cx="180564" cy="180564"/>
            </a:xfrm>
            <a:custGeom>
              <a:avLst/>
              <a:gdLst/>
              <a:ahLst/>
              <a:cxnLst/>
              <a:rect l="l" t="t" r="r" b="b"/>
              <a:pathLst>
                <a:path w="5077" h="5077" extrusionOk="0">
                  <a:moveTo>
                    <a:pt x="973" y="0"/>
                  </a:moveTo>
                  <a:lnTo>
                    <a:pt x="1" y="973"/>
                  </a:lnTo>
                  <a:lnTo>
                    <a:pt x="1551" y="2523"/>
                  </a:lnTo>
                  <a:lnTo>
                    <a:pt x="1" y="4043"/>
                  </a:lnTo>
                  <a:lnTo>
                    <a:pt x="973" y="5076"/>
                  </a:lnTo>
                  <a:lnTo>
                    <a:pt x="2554" y="3526"/>
                  </a:lnTo>
                  <a:lnTo>
                    <a:pt x="4104" y="5076"/>
                  </a:lnTo>
                  <a:lnTo>
                    <a:pt x="5077" y="4043"/>
                  </a:lnTo>
                  <a:lnTo>
                    <a:pt x="3557" y="2523"/>
                  </a:lnTo>
                  <a:lnTo>
                    <a:pt x="5077" y="973"/>
                  </a:lnTo>
                  <a:lnTo>
                    <a:pt x="4104" y="0"/>
                  </a:lnTo>
                  <a:lnTo>
                    <a:pt x="2554" y="152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6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4"/>
          <p:cNvSpPr txBox="1">
            <a:spLocks noGrp="1"/>
          </p:cNvSpPr>
          <p:nvPr>
            <p:ph type="title"/>
          </p:nvPr>
        </p:nvSpPr>
        <p:spPr>
          <a:xfrm>
            <a:off x="5487513" y="3473125"/>
            <a:ext cx="2808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2100" b="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14"/>
          <p:cNvSpPr txBox="1">
            <a:spLocks noGrp="1"/>
          </p:cNvSpPr>
          <p:nvPr>
            <p:ph type="subTitle" idx="1"/>
          </p:nvPr>
        </p:nvSpPr>
        <p:spPr>
          <a:xfrm>
            <a:off x="5492500" y="1055750"/>
            <a:ext cx="3147600" cy="25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2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14"/>
          <p:cNvSpPr/>
          <p:nvPr/>
        </p:nvSpPr>
        <p:spPr>
          <a:xfrm rot="5400000" flipH="1">
            <a:off x="343408" y="3703863"/>
            <a:ext cx="447402" cy="1218872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" name="Google Shape;330;p14"/>
          <p:cNvGrpSpPr/>
          <p:nvPr/>
        </p:nvGrpSpPr>
        <p:grpSpPr>
          <a:xfrm rot="5400000">
            <a:off x="676272" y="4097631"/>
            <a:ext cx="180564" cy="431367"/>
            <a:chOff x="8803899" y="686838"/>
            <a:chExt cx="180564" cy="431367"/>
          </a:xfrm>
        </p:grpSpPr>
        <p:sp>
          <p:nvSpPr>
            <p:cNvPr id="331" name="Google Shape;331;p14"/>
            <p:cNvSpPr/>
            <p:nvPr/>
          </p:nvSpPr>
          <p:spPr>
            <a:xfrm>
              <a:off x="8803899" y="686838"/>
              <a:ext cx="180564" cy="181630"/>
            </a:xfrm>
            <a:custGeom>
              <a:avLst/>
              <a:gdLst/>
              <a:ahLst/>
              <a:cxnLst/>
              <a:rect l="l" t="t" r="r" b="b"/>
              <a:pathLst>
                <a:path w="5077" h="5107" extrusionOk="0">
                  <a:moveTo>
                    <a:pt x="973" y="1"/>
                  </a:moveTo>
                  <a:lnTo>
                    <a:pt x="1" y="1004"/>
                  </a:lnTo>
                  <a:lnTo>
                    <a:pt x="1551" y="2554"/>
                  </a:lnTo>
                  <a:lnTo>
                    <a:pt x="1" y="4104"/>
                  </a:lnTo>
                  <a:lnTo>
                    <a:pt x="973" y="5107"/>
                  </a:lnTo>
                  <a:lnTo>
                    <a:pt x="2554" y="3557"/>
                  </a:lnTo>
                  <a:lnTo>
                    <a:pt x="4104" y="5107"/>
                  </a:lnTo>
                  <a:lnTo>
                    <a:pt x="5077" y="4104"/>
                  </a:lnTo>
                  <a:lnTo>
                    <a:pt x="3557" y="2554"/>
                  </a:lnTo>
                  <a:lnTo>
                    <a:pt x="5077" y="1004"/>
                  </a:lnTo>
                  <a:lnTo>
                    <a:pt x="4104" y="1"/>
                  </a:lnTo>
                  <a:lnTo>
                    <a:pt x="2554" y="1520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4"/>
            <p:cNvSpPr/>
            <p:nvPr/>
          </p:nvSpPr>
          <p:spPr>
            <a:xfrm>
              <a:off x="8803899" y="937642"/>
              <a:ext cx="180564" cy="180564"/>
            </a:xfrm>
            <a:custGeom>
              <a:avLst/>
              <a:gdLst/>
              <a:ahLst/>
              <a:cxnLst/>
              <a:rect l="l" t="t" r="r" b="b"/>
              <a:pathLst>
                <a:path w="5077" h="5077" extrusionOk="0">
                  <a:moveTo>
                    <a:pt x="973" y="0"/>
                  </a:moveTo>
                  <a:lnTo>
                    <a:pt x="1" y="973"/>
                  </a:lnTo>
                  <a:lnTo>
                    <a:pt x="1551" y="2523"/>
                  </a:lnTo>
                  <a:lnTo>
                    <a:pt x="1" y="4043"/>
                  </a:lnTo>
                  <a:lnTo>
                    <a:pt x="973" y="5076"/>
                  </a:lnTo>
                  <a:lnTo>
                    <a:pt x="2554" y="3526"/>
                  </a:lnTo>
                  <a:lnTo>
                    <a:pt x="4104" y="5076"/>
                  </a:lnTo>
                  <a:lnTo>
                    <a:pt x="5077" y="4043"/>
                  </a:lnTo>
                  <a:lnTo>
                    <a:pt x="3557" y="2523"/>
                  </a:lnTo>
                  <a:lnTo>
                    <a:pt x="5077" y="973"/>
                  </a:lnTo>
                  <a:lnTo>
                    <a:pt x="4104" y="0"/>
                  </a:lnTo>
                  <a:lnTo>
                    <a:pt x="2554" y="152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14"/>
          <p:cNvGrpSpPr/>
          <p:nvPr/>
        </p:nvGrpSpPr>
        <p:grpSpPr>
          <a:xfrm flipH="1">
            <a:off x="540007" y="687213"/>
            <a:ext cx="958902" cy="459462"/>
            <a:chOff x="7702619" y="3188988"/>
            <a:chExt cx="958902" cy="459462"/>
          </a:xfrm>
        </p:grpSpPr>
        <p:sp>
          <p:nvSpPr>
            <p:cNvPr id="334" name="Google Shape;334;p14"/>
            <p:cNvSpPr/>
            <p:nvPr/>
          </p:nvSpPr>
          <p:spPr>
            <a:xfrm>
              <a:off x="8623644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4"/>
            <p:cNvSpPr/>
            <p:nvPr/>
          </p:nvSpPr>
          <p:spPr>
            <a:xfrm>
              <a:off x="8471213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4"/>
            <p:cNvSpPr/>
            <p:nvPr/>
          </p:nvSpPr>
          <p:spPr>
            <a:xfrm>
              <a:off x="8316648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4"/>
            <p:cNvSpPr/>
            <p:nvPr/>
          </p:nvSpPr>
          <p:spPr>
            <a:xfrm>
              <a:off x="81642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4"/>
            <p:cNvSpPr/>
            <p:nvPr/>
          </p:nvSpPr>
          <p:spPr>
            <a:xfrm>
              <a:off x="80096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4"/>
            <p:cNvSpPr/>
            <p:nvPr/>
          </p:nvSpPr>
          <p:spPr>
            <a:xfrm>
              <a:off x="7856117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4"/>
            <p:cNvSpPr/>
            <p:nvPr/>
          </p:nvSpPr>
          <p:spPr>
            <a:xfrm>
              <a:off x="7702619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4"/>
            <p:cNvSpPr/>
            <p:nvPr/>
          </p:nvSpPr>
          <p:spPr>
            <a:xfrm>
              <a:off x="8623644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4"/>
            <p:cNvSpPr/>
            <p:nvPr/>
          </p:nvSpPr>
          <p:spPr>
            <a:xfrm>
              <a:off x="8471213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14" y="1"/>
                    <a:pt x="1" y="244"/>
                    <a:pt x="1" y="548"/>
                  </a:cubicBezTo>
                  <a:cubicBezTo>
                    <a:pt x="1" y="822"/>
                    <a:pt x="21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4"/>
            <p:cNvSpPr/>
            <p:nvPr/>
          </p:nvSpPr>
          <p:spPr>
            <a:xfrm>
              <a:off x="8316648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4"/>
            <p:cNvSpPr/>
            <p:nvPr/>
          </p:nvSpPr>
          <p:spPr>
            <a:xfrm>
              <a:off x="81642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4"/>
            <p:cNvSpPr/>
            <p:nvPr/>
          </p:nvSpPr>
          <p:spPr>
            <a:xfrm>
              <a:off x="80096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4"/>
            <p:cNvSpPr/>
            <p:nvPr/>
          </p:nvSpPr>
          <p:spPr>
            <a:xfrm>
              <a:off x="7856117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4"/>
            <p:cNvSpPr/>
            <p:nvPr/>
          </p:nvSpPr>
          <p:spPr>
            <a:xfrm>
              <a:off x="7702619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52" y="1065"/>
                    <a:pt x="1064" y="822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4"/>
            <p:cNvSpPr/>
            <p:nvPr/>
          </p:nvSpPr>
          <p:spPr>
            <a:xfrm>
              <a:off x="8623644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4"/>
            <p:cNvSpPr/>
            <p:nvPr/>
          </p:nvSpPr>
          <p:spPr>
            <a:xfrm>
              <a:off x="8471213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4"/>
                    <a:pt x="1" y="548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4"/>
            <p:cNvSpPr/>
            <p:nvPr/>
          </p:nvSpPr>
          <p:spPr>
            <a:xfrm>
              <a:off x="8316648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4"/>
            <p:cNvSpPr/>
            <p:nvPr/>
          </p:nvSpPr>
          <p:spPr>
            <a:xfrm>
              <a:off x="81642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4"/>
            <p:cNvSpPr/>
            <p:nvPr/>
          </p:nvSpPr>
          <p:spPr>
            <a:xfrm>
              <a:off x="80096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4"/>
            <p:cNvSpPr/>
            <p:nvPr/>
          </p:nvSpPr>
          <p:spPr>
            <a:xfrm>
              <a:off x="7856117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4"/>
            <p:cNvSpPr/>
            <p:nvPr/>
          </p:nvSpPr>
          <p:spPr>
            <a:xfrm>
              <a:off x="7702619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8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4"/>
            <p:cNvSpPr/>
            <p:nvPr/>
          </p:nvSpPr>
          <p:spPr>
            <a:xfrm>
              <a:off x="8623644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4"/>
            <p:cNvSpPr/>
            <p:nvPr/>
          </p:nvSpPr>
          <p:spPr>
            <a:xfrm>
              <a:off x="8471213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4"/>
            <p:cNvSpPr/>
            <p:nvPr/>
          </p:nvSpPr>
          <p:spPr>
            <a:xfrm>
              <a:off x="8316648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4"/>
            <p:cNvSpPr/>
            <p:nvPr/>
          </p:nvSpPr>
          <p:spPr>
            <a:xfrm>
              <a:off x="81642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4"/>
            <p:cNvSpPr/>
            <p:nvPr/>
          </p:nvSpPr>
          <p:spPr>
            <a:xfrm>
              <a:off x="80096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4"/>
            <p:cNvSpPr/>
            <p:nvPr/>
          </p:nvSpPr>
          <p:spPr>
            <a:xfrm>
              <a:off x="7856117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4"/>
            <p:cNvSpPr/>
            <p:nvPr/>
          </p:nvSpPr>
          <p:spPr>
            <a:xfrm>
              <a:off x="7702619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2" name="Google Shape;362;p14"/>
          <p:cNvSpPr/>
          <p:nvPr/>
        </p:nvSpPr>
        <p:spPr>
          <a:xfrm>
            <a:off x="1920488" y="1210100"/>
            <a:ext cx="2723400" cy="272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540725"/>
            <a:ext cx="8100000" cy="7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Font typeface="Righteous"/>
              <a:buNone/>
              <a:defRPr sz="3700" b="1"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544250"/>
            <a:ext cx="8100000" cy="28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■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■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rimo"/>
              <a:buChar char="■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0" r:id="rId9"/>
    <p:sldLayoutId id="2147483666" r:id="rId10"/>
    <p:sldLayoutId id="214748366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28"/>
          <p:cNvSpPr txBox="1">
            <a:spLocks noGrp="1"/>
          </p:cNvSpPr>
          <p:nvPr>
            <p:ph type="subTitle" idx="1"/>
          </p:nvPr>
        </p:nvSpPr>
        <p:spPr>
          <a:xfrm>
            <a:off x="541521" y="3423475"/>
            <a:ext cx="3729300" cy="6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M.I. Jordi J. Cruz 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598" name="Google Shape;598;p28"/>
          <p:cNvSpPr txBox="1">
            <a:spLocks noGrp="1"/>
          </p:cNvSpPr>
          <p:nvPr>
            <p:ph type="ctrTitle"/>
          </p:nvPr>
        </p:nvSpPr>
        <p:spPr>
          <a:xfrm>
            <a:off x="518850" y="1395850"/>
            <a:ext cx="8106300" cy="18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20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Programación Orientada a Objetos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56"/>
          <p:cNvSpPr txBox="1">
            <a:spLocks noGrp="1"/>
          </p:cNvSpPr>
          <p:nvPr>
            <p:ph type="title"/>
          </p:nvPr>
        </p:nvSpPr>
        <p:spPr>
          <a:xfrm>
            <a:off x="179050" y="0"/>
            <a:ext cx="8231303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¿Qué cambios se tendrían que hacer en cada una de las opciones?</a:t>
            </a:r>
            <a:endParaRPr dirty="0"/>
          </a:p>
        </p:txBody>
      </p:sp>
      <p:sp>
        <p:nvSpPr>
          <p:cNvPr id="1522" name="Google Shape;1522;p56"/>
          <p:cNvSpPr txBox="1">
            <a:spLocks noGrp="1"/>
          </p:cNvSpPr>
          <p:nvPr>
            <p:ph type="body" idx="1"/>
          </p:nvPr>
        </p:nvSpPr>
        <p:spPr>
          <a:xfrm>
            <a:off x="593795" y="1285393"/>
            <a:ext cx="7423154" cy="3998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9800" indent="0">
              <a:lnSpc>
                <a:spcPct val="100000"/>
              </a:lnSpc>
              <a:buClr>
                <a:schemeClr val="accent1"/>
              </a:buClr>
              <a:buSzPts val="1600"/>
              <a:buNone/>
            </a:pPr>
            <a:r>
              <a:rPr lang="es-ES" sz="2800" dirty="0">
                <a:solidFill>
                  <a:schemeClr val="tx1"/>
                </a:solidFill>
                <a:uFill>
                  <a:noFill/>
                </a:uFill>
              </a:rPr>
              <a:t>Agregar 3 solicitudes de datos en cada </a:t>
            </a:r>
            <a:r>
              <a:rPr lang="es-ES" sz="2800" dirty="0" err="1">
                <a:solidFill>
                  <a:schemeClr val="tx1"/>
                </a:solidFill>
                <a:uFill>
                  <a:noFill/>
                </a:uFill>
              </a:rPr>
              <a:t>if</a:t>
            </a:r>
            <a:r>
              <a:rPr lang="es-ES" sz="2800" dirty="0">
                <a:solidFill>
                  <a:schemeClr val="tx1"/>
                </a:solidFill>
                <a:uFill>
                  <a:noFill/>
                </a:uFill>
              </a:rPr>
              <a:t>, función o archivo</a:t>
            </a:r>
            <a:endParaRPr lang="es-ES" sz="2800" dirty="0">
              <a:solidFill>
                <a:schemeClr val="accent1"/>
              </a:solidFill>
              <a:uFill>
                <a:noFill/>
              </a:uFill>
            </a:endParaRPr>
          </a:p>
          <a:p>
            <a:pPr marL="3600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s-ES" sz="2800" dirty="0">
                <a:solidFill>
                  <a:schemeClr val="accent1"/>
                </a:solidFill>
                <a:uFill>
                  <a:noFill/>
                </a:uFill>
              </a:rPr>
              <a:t>Con una serie de </a:t>
            </a:r>
            <a:r>
              <a:rPr lang="es-ES" sz="2800" dirty="0" err="1">
                <a:solidFill>
                  <a:schemeClr val="accent1"/>
                </a:solidFill>
                <a:uFill>
                  <a:noFill/>
                </a:uFill>
              </a:rPr>
              <a:t>if</a:t>
            </a:r>
            <a:r>
              <a:rPr lang="es-ES" sz="2800" dirty="0">
                <a:solidFill>
                  <a:schemeClr val="accent1"/>
                </a:solidFill>
                <a:uFill>
                  <a:noFill/>
                </a:uFill>
              </a:rPr>
              <a:t> anidados Con funciones (una función por tipo) </a:t>
            </a:r>
            <a:endParaRPr sz="2800" dirty="0">
              <a:solidFill>
                <a:schemeClr val="accent1"/>
              </a:solidFill>
            </a:endParaRPr>
          </a:p>
          <a:p>
            <a:pPr marL="3600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s-ES" sz="2800" dirty="0">
                <a:solidFill>
                  <a:schemeClr val="accent1"/>
                </a:solidFill>
                <a:uFill>
                  <a:noFill/>
                </a:uFill>
              </a:rPr>
              <a:t>Por archivos (archivo por tipo) </a:t>
            </a:r>
          </a:p>
          <a:p>
            <a:pPr marL="3600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s-ES" sz="2800" dirty="0">
                <a:solidFill>
                  <a:schemeClr val="accent1"/>
                </a:solidFill>
                <a:uFill>
                  <a:noFill/>
                </a:uFill>
              </a:rPr>
              <a:t>Una combinación de todos</a:t>
            </a:r>
          </a:p>
          <a:p>
            <a:pPr marL="3600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endParaRPr lang="es-ES" sz="2800" dirty="0">
              <a:solidFill>
                <a:schemeClr val="accent1"/>
              </a:solidFill>
              <a:uFill>
                <a:noFill/>
              </a:u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8CC3E90-032E-1649-A654-ECE8CEC85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761" y="2328530"/>
            <a:ext cx="1387188" cy="274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65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56"/>
          <p:cNvSpPr txBox="1">
            <a:spLocks noGrp="1"/>
          </p:cNvSpPr>
          <p:nvPr>
            <p:ph type="title"/>
          </p:nvPr>
        </p:nvSpPr>
        <p:spPr>
          <a:xfrm>
            <a:off x="529925" y="540725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Pero…</a:t>
            </a:r>
            <a:endParaRPr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8C54386-23F7-B347-A464-AE855EFD1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1975" y="1540575"/>
            <a:ext cx="8188620" cy="1085667"/>
          </a:xfrm>
        </p:spPr>
        <p:txBody>
          <a:bodyPr/>
          <a:lstStyle/>
          <a:p>
            <a:pPr marL="114300" indent="0" algn="just">
              <a:buNone/>
            </a:pPr>
            <a:r>
              <a:rPr lang="es-ES_tradnl" sz="2400" dirty="0">
                <a:solidFill>
                  <a:schemeClr val="tx1"/>
                </a:solidFill>
              </a:rPr>
              <a:t>La empresa determino que se agregarían nuevos tipos: </a:t>
            </a:r>
            <a:r>
              <a:rPr lang="es-ES_tradnl" sz="2400" dirty="0">
                <a:solidFill>
                  <a:srgbClr val="FF0000"/>
                </a:solidFill>
              </a:rPr>
              <a:t>oro </a:t>
            </a:r>
            <a:r>
              <a:rPr lang="es-ES_tradnl" sz="2400" dirty="0">
                <a:solidFill>
                  <a:schemeClr val="tx1"/>
                </a:solidFill>
              </a:rPr>
              <a:t>y</a:t>
            </a:r>
            <a:r>
              <a:rPr lang="es-ES_tradnl" sz="2400" dirty="0">
                <a:solidFill>
                  <a:srgbClr val="FF0000"/>
                </a:solidFill>
              </a:rPr>
              <a:t> diamante</a:t>
            </a:r>
            <a:r>
              <a:rPr lang="es-ES_tradnl" sz="2400" dirty="0">
                <a:solidFill>
                  <a:schemeClr val="tx1"/>
                </a:solidFill>
              </a:rPr>
              <a:t>. Obvio cada una con diferentes características</a:t>
            </a:r>
          </a:p>
          <a:p>
            <a:pPr marL="114300" indent="0" algn="just">
              <a:buNone/>
            </a:pPr>
            <a:endParaRPr lang="es-ES_tradnl" sz="24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7C9F00A-0314-7E4F-B16D-41DE891BA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752" y="2626242"/>
            <a:ext cx="2517258" cy="251725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047CE1B-AB7B-154F-B1AC-CD93F6771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83" y="2721934"/>
            <a:ext cx="2687379" cy="268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724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56"/>
          <p:cNvSpPr txBox="1">
            <a:spLocks noGrp="1"/>
          </p:cNvSpPr>
          <p:nvPr>
            <p:ph type="title"/>
          </p:nvPr>
        </p:nvSpPr>
        <p:spPr>
          <a:xfrm>
            <a:off x="179050" y="0"/>
            <a:ext cx="8231303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¿Qué cambios se tendrían que hacer en cada una de las opciones?</a:t>
            </a:r>
            <a:endParaRPr dirty="0"/>
          </a:p>
        </p:txBody>
      </p:sp>
      <p:sp>
        <p:nvSpPr>
          <p:cNvPr id="1522" name="Google Shape;1522;p56"/>
          <p:cNvSpPr txBox="1">
            <a:spLocks noGrp="1"/>
          </p:cNvSpPr>
          <p:nvPr>
            <p:ph type="body" idx="1"/>
          </p:nvPr>
        </p:nvSpPr>
        <p:spPr>
          <a:xfrm>
            <a:off x="561974" y="1540575"/>
            <a:ext cx="7401811" cy="28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600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s-ES" sz="2800" dirty="0">
                <a:solidFill>
                  <a:schemeClr val="accent1"/>
                </a:solidFill>
                <a:uFill>
                  <a:noFill/>
                </a:uFill>
              </a:rPr>
              <a:t>Con una serie de </a:t>
            </a:r>
            <a:r>
              <a:rPr lang="es-ES" sz="2800" dirty="0" err="1">
                <a:solidFill>
                  <a:schemeClr val="accent1"/>
                </a:solidFill>
                <a:uFill>
                  <a:noFill/>
                </a:uFill>
              </a:rPr>
              <a:t>if</a:t>
            </a:r>
            <a:r>
              <a:rPr lang="es-ES" sz="2800" dirty="0">
                <a:solidFill>
                  <a:schemeClr val="accent1"/>
                </a:solidFill>
                <a:uFill>
                  <a:noFill/>
                </a:uFill>
              </a:rPr>
              <a:t> anidados</a:t>
            </a:r>
            <a:endParaRPr sz="2800" dirty="0">
              <a:solidFill>
                <a:schemeClr val="accent1"/>
              </a:solidFill>
            </a:endParaRPr>
          </a:p>
          <a:p>
            <a:pPr marL="3600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s-ES" sz="2800" dirty="0">
                <a:solidFill>
                  <a:schemeClr val="accent1"/>
                </a:solidFill>
                <a:uFill>
                  <a:noFill/>
                </a:uFill>
              </a:rPr>
              <a:t>Con funciones (una función por tipo) </a:t>
            </a:r>
            <a:endParaRPr sz="2800" dirty="0">
              <a:solidFill>
                <a:schemeClr val="accent1"/>
              </a:solidFill>
            </a:endParaRPr>
          </a:p>
          <a:p>
            <a:pPr marL="3600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s-ES" sz="2800" dirty="0">
                <a:solidFill>
                  <a:schemeClr val="accent1"/>
                </a:solidFill>
                <a:uFill>
                  <a:noFill/>
                </a:uFill>
              </a:rPr>
              <a:t>Por archivos (archivo por tipo) </a:t>
            </a:r>
          </a:p>
          <a:p>
            <a:pPr marL="3600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s-ES" sz="2800" dirty="0">
                <a:solidFill>
                  <a:schemeClr val="accent1"/>
                </a:solidFill>
                <a:uFill>
                  <a:noFill/>
                </a:uFill>
              </a:rPr>
              <a:t>Una combinación de todos</a:t>
            </a:r>
            <a:endParaRPr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258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56"/>
          <p:cNvSpPr txBox="1">
            <a:spLocks noGrp="1"/>
          </p:cNvSpPr>
          <p:nvPr>
            <p:ph type="title"/>
          </p:nvPr>
        </p:nvSpPr>
        <p:spPr>
          <a:xfrm>
            <a:off x="179050" y="0"/>
            <a:ext cx="8231303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¿Qué cambios se tendrían que hacer en cada una de las opciones?</a:t>
            </a:r>
            <a:endParaRPr dirty="0"/>
          </a:p>
        </p:txBody>
      </p:sp>
      <p:sp>
        <p:nvSpPr>
          <p:cNvPr id="1522" name="Google Shape;1522;p56"/>
          <p:cNvSpPr txBox="1">
            <a:spLocks noGrp="1"/>
          </p:cNvSpPr>
          <p:nvPr>
            <p:ph type="body" idx="1"/>
          </p:nvPr>
        </p:nvSpPr>
        <p:spPr>
          <a:xfrm>
            <a:off x="593795" y="1285393"/>
            <a:ext cx="7423154" cy="3998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9800" indent="0">
              <a:lnSpc>
                <a:spcPct val="100000"/>
              </a:lnSpc>
              <a:buClr>
                <a:schemeClr val="accent1"/>
              </a:buClr>
              <a:buSzPts val="1600"/>
              <a:buNone/>
            </a:pPr>
            <a:r>
              <a:rPr lang="es-ES" sz="2800" dirty="0">
                <a:solidFill>
                  <a:schemeClr val="tx1"/>
                </a:solidFill>
                <a:uFill>
                  <a:noFill/>
                </a:uFill>
              </a:rPr>
              <a:t>Agregar 3 ya sean </a:t>
            </a:r>
            <a:r>
              <a:rPr lang="es-ES" sz="2800" dirty="0" err="1">
                <a:solidFill>
                  <a:schemeClr val="tx1"/>
                </a:solidFill>
                <a:uFill>
                  <a:noFill/>
                </a:uFill>
              </a:rPr>
              <a:t>if</a:t>
            </a:r>
            <a:r>
              <a:rPr lang="es-ES" sz="2800" dirty="0">
                <a:solidFill>
                  <a:schemeClr val="tx1"/>
                </a:solidFill>
                <a:uFill>
                  <a:noFill/>
                </a:uFill>
              </a:rPr>
              <a:t>, funciones o archivos. </a:t>
            </a:r>
            <a:endParaRPr lang="es-ES" sz="2800" dirty="0">
              <a:solidFill>
                <a:schemeClr val="accent1"/>
              </a:solidFill>
              <a:uFill>
                <a:noFill/>
              </a:uFill>
            </a:endParaRPr>
          </a:p>
          <a:p>
            <a:pPr marL="3600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s-ES" sz="2800" dirty="0">
                <a:solidFill>
                  <a:schemeClr val="accent1"/>
                </a:solidFill>
                <a:uFill>
                  <a:noFill/>
                </a:uFill>
              </a:rPr>
              <a:t>Con una serie de </a:t>
            </a:r>
            <a:r>
              <a:rPr lang="es-ES" sz="2800" dirty="0" err="1">
                <a:solidFill>
                  <a:schemeClr val="accent1"/>
                </a:solidFill>
                <a:uFill>
                  <a:noFill/>
                </a:uFill>
              </a:rPr>
              <a:t>if</a:t>
            </a:r>
            <a:r>
              <a:rPr lang="es-ES" sz="2800" dirty="0">
                <a:solidFill>
                  <a:schemeClr val="accent1"/>
                </a:solidFill>
                <a:uFill>
                  <a:noFill/>
                </a:uFill>
              </a:rPr>
              <a:t> anidados Con funciones (una función por tipo) </a:t>
            </a:r>
            <a:endParaRPr sz="2800" dirty="0">
              <a:solidFill>
                <a:schemeClr val="accent1"/>
              </a:solidFill>
            </a:endParaRPr>
          </a:p>
          <a:p>
            <a:pPr marL="3600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s-ES" sz="2800" dirty="0">
                <a:solidFill>
                  <a:schemeClr val="accent1"/>
                </a:solidFill>
                <a:uFill>
                  <a:noFill/>
                </a:uFill>
              </a:rPr>
              <a:t>Por archivos (archivo por tipo) </a:t>
            </a:r>
          </a:p>
          <a:p>
            <a:pPr marL="3600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s-ES" sz="2800" dirty="0">
                <a:solidFill>
                  <a:schemeClr val="accent1"/>
                </a:solidFill>
                <a:uFill>
                  <a:noFill/>
                </a:uFill>
              </a:rPr>
              <a:t>Una combinación de todos</a:t>
            </a:r>
          </a:p>
          <a:p>
            <a:pPr marL="3600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endParaRPr lang="es-ES" sz="2800" dirty="0">
              <a:solidFill>
                <a:schemeClr val="accent1"/>
              </a:solidFill>
              <a:uFill>
                <a:noFill/>
              </a:uFill>
            </a:endParaRPr>
          </a:p>
          <a:p>
            <a:pPr marL="29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r>
              <a:rPr lang="es-ES" sz="2000" dirty="0">
                <a:solidFill>
                  <a:schemeClr val="tx1"/>
                </a:solidFill>
                <a:uFill>
                  <a:noFill/>
                </a:uFill>
              </a:rPr>
              <a:t>A eso agrégale que para usarlos en el juego seguramente tendrías que cambiar muchos más archivos más del juego. </a:t>
            </a:r>
            <a:endParaRPr sz="2000" dirty="0"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8462192-A7E7-0A48-BA49-9A38777AA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524" y="2207274"/>
            <a:ext cx="2794296" cy="152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7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42"/>
          <p:cNvSpPr txBox="1">
            <a:spLocks noGrp="1"/>
          </p:cNvSpPr>
          <p:nvPr>
            <p:ph type="title"/>
          </p:nvPr>
        </p:nvSpPr>
        <p:spPr>
          <a:xfrm>
            <a:off x="125187" y="3237446"/>
            <a:ext cx="5350580" cy="12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dirty="0">
                <a:solidFill>
                  <a:schemeClr val="accent1"/>
                </a:solidFill>
              </a:rPr>
              <a:t>¿Cómo facilitar esto?</a:t>
            </a:r>
            <a:endParaRPr sz="4400" dirty="0">
              <a:solidFill>
                <a:schemeClr val="accent1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C1B36A3-07CD-4A4E-AB86-AD610DBED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041" y="722867"/>
            <a:ext cx="3747576" cy="409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131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9"/>
          <p:cNvSpPr txBox="1">
            <a:spLocks noGrp="1"/>
          </p:cNvSpPr>
          <p:nvPr>
            <p:ph type="title"/>
          </p:nvPr>
        </p:nvSpPr>
        <p:spPr>
          <a:xfrm>
            <a:off x="540000" y="540599"/>
            <a:ext cx="8100000" cy="18836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Teniendo en cuenta el problema anterior,  ¿Cuántos objetos necesitaríamos?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FEB8401-8486-7F48-9869-5AA0CB263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096" y="2626242"/>
            <a:ext cx="2517258" cy="251725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DDEA996-DD99-C144-974D-B882BF178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2756" y="2626242"/>
            <a:ext cx="2687379" cy="268737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A5E4A92-CA9A-7046-9422-802C2BCE68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8537" y="2666537"/>
            <a:ext cx="2436667" cy="243666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0BB70F-8A3B-A54E-91BF-E02B9282C7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27" y="2573984"/>
            <a:ext cx="2529220" cy="25292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9"/>
          <p:cNvSpPr txBox="1">
            <a:spLocks noGrp="1"/>
          </p:cNvSpPr>
          <p:nvPr>
            <p:ph type="title"/>
          </p:nvPr>
        </p:nvSpPr>
        <p:spPr>
          <a:xfrm>
            <a:off x="0" y="138452"/>
            <a:ext cx="6594447" cy="18836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2400" dirty="0"/>
              <a:t>Teniendo en cuenta el problema anterior,  ¿Cuántos objetos necesitaríamos?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FEB8401-8486-7F48-9869-5AA0CB263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096" y="2626242"/>
            <a:ext cx="2517258" cy="251725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DDEA996-DD99-C144-974D-B882BF178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2756" y="2626242"/>
            <a:ext cx="2687379" cy="268737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A5E4A92-CA9A-7046-9422-802C2BCE68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8537" y="2666537"/>
            <a:ext cx="2436667" cy="243666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0BB70F-8A3B-A54E-91BF-E02B9282C7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27" y="2573984"/>
            <a:ext cx="2529220" cy="2529220"/>
          </a:xfrm>
          <a:prstGeom prst="rect">
            <a:avLst/>
          </a:prstGeom>
        </p:spPr>
      </p:pic>
      <p:sp>
        <p:nvSpPr>
          <p:cNvPr id="10" name="Google Shape;612;p30">
            <a:extLst>
              <a:ext uri="{FF2B5EF4-FFF2-40B4-BE49-F238E27FC236}">
                <a16:creationId xmlns:a16="http://schemas.microsoft.com/office/drawing/2014/main" id="{19314E7E-EDC0-F948-98AE-E7480C1202CE}"/>
              </a:ext>
            </a:extLst>
          </p:cNvPr>
          <p:cNvSpPr/>
          <p:nvPr/>
        </p:nvSpPr>
        <p:spPr>
          <a:xfrm>
            <a:off x="7012046" y="138452"/>
            <a:ext cx="2217014" cy="21794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626;p30">
            <a:extLst>
              <a:ext uri="{FF2B5EF4-FFF2-40B4-BE49-F238E27FC236}">
                <a16:creationId xmlns:a16="http://schemas.microsoft.com/office/drawing/2014/main" id="{B1A399E6-C9D8-6B40-9353-25D3929603FC}"/>
              </a:ext>
            </a:extLst>
          </p:cNvPr>
          <p:cNvSpPr txBox="1">
            <a:spLocks/>
          </p:cNvSpPr>
          <p:nvPr/>
        </p:nvSpPr>
        <p:spPr>
          <a:xfrm>
            <a:off x="6812063" y="258027"/>
            <a:ext cx="2616980" cy="19590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3800" dirty="0">
                <a:solidFill>
                  <a:schemeClr val="lt1"/>
                </a:solidFill>
              </a:rPr>
              <a:t>04</a:t>
            </a:r>
            <a:endParaRPr lang="en-GB" dirty="0">
              <a:solidFill>
                <a:schemeClr val="lt1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E53F48C-F0F9-BF49-9B24-1F297AAD7343}"/>
              </a:ext>
            </a:extLst>
          </p:cNvPr>
          <p:cNvSpPr txBox="1"/>
          <p:nvPr/>
        </p:nvSpPr>
        <p:spPr>
          <a:xfrm>
            <a:off x="691116" y="1392700"/>
            <a:ext cx="61209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2000" dirty="0"/>
              <a:t>Se tendrían que hacer un total de 4 objetos si programáramos cada objeto por separado terminaríamos en la misma problemática de la programación estructurada. </a:t>
            </a:r>
            <a:r>
              <a:rPr lang="es-ES_tradnl" sz="2000" dirty="0">
                <a:solidFill>
                  <a:srgbClr val="FF0000"/>
                </a:solidFill>
              </a:rPr>
              <a:t>¿Entonces?</a:t>
            </a:r>
          </a:p>
        </p:txBody>
      </p:sp>
    </p:spTree>
    <p:extLst>
      <p:ext uri="{BB962C8B-B14F-4D97-AF65-F5344CB8AC3E}">
        <p14:creationId xmlns:p14="http://schemas.microsoft.com/office/powerpoint/2010/main" val="4062432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9"/>
          <p:cNvSpPr txBox="1">
            <a:spLocks noGrp="1"/>
          </p:cNvSpPr>
          <p:nvPr>
            <p:ph type="title"/>
          </p:nvPr>
        </p:nvSpPr>
        <p:spPr>
          <a:xfrm>
            <a:off x="1" y="138452"/>
            <a:ext cx="2973936" cy="4939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2400" dirty="0"/>
              <a:t>Analizando </a:t>
            </a:r>
            <a:r>
              <a:rPr lang="es-ES_tradnl" sz="2400" dirty="0" err="1"/>
              <a:t>Aks</a:t>
            </a:r>
            <a:endParaRPr lang="es-ES_tradnl" sz="24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E53F48C-F0F9-BF49-9B24-1F297AAD7343}"/>
              </a:ext>
            </a:extLst>
          </p:cNvPr>
          <p:cNvSpPr txBox="1"/>
          <p:nvPr/>
        </p:nvSpPr>
        <p:spPr>
          <a:xfrm>
            <a:off x="2895221" y="49073"/>
            <a:ext cx="61209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2000" dirty="0">
                <a:solidFill>
                  <a:schemeClr val="tx1"/>
                </a:solidFill>
              </a:rPr>
              <a:t>¿Cuáles son sus características?</a:t>
            </a:r>
          </a:p>
          <a:p>
            <a:pPr algn="just"/>
            <a:r>
              <a:rPr lang="es-ES_tradnl" sz="2000" dirty="0">
                <a:solidFill>
                  <a:schemeClr val="tx1"/>
                </a:solidFill>
              </a:rPr>
              <a:t>¿Cuáles son sus diferencias?</a:t>
            </a:r>
          </a:p>
        </p:txBody>
      </p:sp>
      <p:sp>
        <p:nvSpPr>
          <p:cNvPr id="12" name="Google Shape;685;p34">
            <a:extLst>
              <a:ext uri="{FF2B5EF4-FFF2-40B4-BE49-F238E27FC236}">
                <a16:creationId xmlns:a16="http://schemas.microsoft.com/office/drawing/2014/main" id="{77A2AA82-8AC6-CF4C-BA84-AD3F8D6EAAC0}"/>
              </a:ext>
            </a:extLst>
          </p:cNvPr>
          <p:cNvSpPr/>
          <p:nvPr/>
        </p:nvSpPr>
        <p:spPr>
          <a:xfrm>
            <a:off x="283024" y="1187866"/>
            <a:ext cx="2612197" cy="3860514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ES" sz="2400" dirty="0">
                <a:solidFill>
                  <a:schemeClr val="accent1"/>
                </a:solidFill>
              </a:rPr>
              <a:t>Material: </a:t>
            </a:r>
            <a:r>
              <a:rPr lang="es-ES" sz="2400" dirty="0">
                <a:solidFill>
                  <a:schemeClr val="tx1"/>
                </a:solidFill>
              </a:rPr>
              <a:t>Plata</a:t>
            </a:r>
          </a:p>
          <a:p>
            <a:pPr lvl="0"/>
            <a:r>
              <a:rPr lang="es-ES" sz="2400" dirty="0">
                <a:solidFill>
                  <a:schemeClr val="accent1"/>
                </a:solidFill>
              </a:rPr>
              <a:t>Velocidad Disparo: </a:t>
            </a:r>
            <a:r>
              <a:rPr lang="es-ES" sz="2400" dirty="0">
                <a:solidFill>
                  <a:schemeClr val="tx1"/>
                </a:solidFill>
              </a:rPr>
              <a:t>11</a:t>
            </a:r>
            <a:endParaRPr lang="es-ES" sz="2400" dirty="0">
              <a:solidFill>
                <a:schemeClr val="accent1"/>
              </a:solidFill>
            </a:endParaRPr>
          </a:p>
          <a:p>
            <a:pPr lvl="0"/>
            <a:r>
              <a:rPr lang="es-ES" sz="2400" dirty="0">
                <a:solidFill>
                  <a:schemeClr val="accent1"/>
                </a:solidFill>
              </a:rPr>
              <a:t>Precisión: </a:t>
            </a:r>
            <a:r>
              <a:rPr lang="es-ES" sz="2400" dirty="0">
                <a:solidFill>
                  <a:schemeClr val="tx1"/>
                </a:solidFill>
              </a:rPr>
              <a:t>0.2</a:t>
            </a:r>
            <a:endParaRPr lang="es-ES" sz="2400" dirty="0">
              <a:solidFill>
                <a:schemeClr val="accent1"/>
              </a:solidFill>
            </a:endParaRPr>
          </a:p>
          <a:p>
            <a:pPr lvl="0"/>
            <a:r>
              <a:rPr lang="es-ES" sz="2400" dirty="0">
                <a:solidFill>
                  <a:schemeClr val="accent1"/>
                </a:solidFill>
              </a:rPr>
              <a:t>Daño: </a:t>
            </a:r>
            <a:r>
              <a:rPr lang="es-ES" sz="2400" dirty="0">
                <a:solidFill>
                  <a:schemeClr val="tx1"/>
                </a:solidFill>
              </a:rPr>
              <a:t>10</a:t>
            </a:r>
            <a:endParaRPr lang="es-ES" sz="2400" dirty="0">
              <a:solidFill>
                <a:schemeClr val="accent1"/>
              </a:solidFill>
            </a:endParaRPr>
          </a:p>
          <a:p>
            <a:pPr lvl="0"/>
            <a:r>
              <a:rPr lang="es-ES" sz="2400" dirty="0">
                <a:solidFill>
                  <a:schemeClr val="accent1"/>
                </a:solidFill>
              </a:rPr>
              <a:t>Rango: </a:t>
            </a:r>
            <a:r>
              <a:rPr lang="es-ES" sz="2400" dirty="0">
                <a:solidFill>
                  <a:schemeClr val="tx1"/>
                </a:solidFill>
              </a:rPr>
              <a:t>1</a:t>
            </a:r>
          </a:p>
          <a:p>
            <a:pPr lvl="0"/>
            <a:r>
              <a:rPr lang="es-ES" sz="2400" dirty="0">
                <a:solidFill>
                  <a:schemeClr val="accent1"/>
                </a:solidFill>
              </a:rPr>
              <a:t>Munición:  </a:t>
            </a:r>
            <a:r>
              <a:rPr lang="es-ES" sz="2400" dirty="0">
                <a:solidFill>
                  <a:schemeClr val="tx1"/>
                </a:solidFill>
              </a:rPr>
              <a:t>5</a:t>
            </a:r>
            <a:endParaRPr sz="2400" dirty="0">
              <a:solidFill>
                <a:schemeClr val="accent1"/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C52C57BE-0ABC-2B46-8D6A-7B5394E80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969" y="3417238"/>
            <a:ext cx="2062049" cy="2062049"/>
          </a:xfrm>
          <a:prstGeom prst="rect">
            <a:avLst/>
          </a:prstGeom>
        </p:spPr>
      </p:pic>
      <p:sp>
        <p:nvSpPr>
          <p:cNvPr id="15" name="Google Shape;685;p34">
            <a:extLst>
              <a:ext uri="{FF2B5EF4-FFF2-40B4-BE49-F238E27FC236}">
                <a16:creationId xmlns:a16="http://schemas.microsoft.com/office/drawing/2014/main" id="{32BF47C2-A4FE-F444-A742-8D9DE0B72181}"/>
              </a:ext>
            </a:extLst>
          </p:cNvPr>
          <p:cNvSpPr/>
          <p:nvPr/>
        </p:nvSpPr>
        <p:spPr>
          <a:xfrm>
            <a:off x="3978916" y="1187866"/>
            <a:ext cx="2612197" cy="3860514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ES" sz="2400" dirty="0">
                <a:solidFill>
                  <a:schemeClr val="accent1"/>
                </a:solidFill>
              </a:rPr>
              <a:t>Material: </a:t>
            </a:r>
            <a:r>
              <a:rPr lang="es-ES" sz="2400" dirty="0">
                <a:solidFill>
                  <a:schemeClr val="tx1"/>
                </a:solidFill>
              </a:rPr>
              <a:t>Cobre</a:t>
            </a:r>
            <a:endParaRPr lang="es-ES" sz="2400" dirty="0">
              <a:solidFill>
                <a:schemeClr val="accent1"/>
              </a:solidFill>
            </a:endParaRPr>
          </a:p>
          <a:p>
            <a:pPr lvl="0"/>
            <a:r>
              <a:rPr lang="es-ES" sz="2400" dirty="0">
                <a:solidFill>
                  <a:schemeClr val="accent1"/>
                </a:solidFill>
              </a:rPr>
              <a:t>Velocidad Disparo: </a:t>
            </a:r>
            <a:r>
              <a:rPr lang="es-ES" sz="2400" dirty="0">
                <a:solidFill>
                  <a:schemeClr val="tx1"/>
                </a:solidFill>
              </a:rPr>
              <a:t>10.5</a:t>
            </a:r>
            <a:endParaRPr lang="es-ES" sz="2400" dirty="0">
              <a:solidFill>
                <a:schemeClr val="accent1"/>
              </a:solidFill>
            </a:endParaRPr>
          </a:p>
          <a:p>
            <a:pPr lvl="0"/>
            <a:r>
              <a:rPr lang="es-ES" sz="2400" dirty="0">
                <a:solidFill>
                  <a:schemeClr val="accent1"/>
                </a:solidFill>
              </a:rPr>
              <a:t>Precisión: </a:t>
            </a:r>
            <a:r>
              <a:rPr lang="es-ES" sz="2400" dirty="0">
                <a:solidFill>
                  <a:schemeClr val="tx1"/>
                </a:solidFill>
              </a:rPr>
              <a:t>0.1</a:t>
            </a:r>
            <a:endParaRPr lang="es-ES" sz="2400" dirty="0">
              <a:solidFill>
                <a:schemeClr val="accent1"/>
              </a:solidFill>
            </a:endParaRPr>
          </a:p>
          <a:p>
            <a:pPr lvl="0"/>
            <a:r>
              <a:rPr lang="es-ES" sz="2400" dirty="0">
                <a:solidFill>
                  <a:schemeClr val="accent1"/>
                </a:solidFill>
              </a:rPr>
              <a:t>Daño: </a:t>
            </a:r>
            <a:r>
              <a:rPr lang="es-ES" sz="2400" dirty="0">
                <a:solidFill>
                  <a:schemeClr val="tx1"/>
                </a:solidFill>
              </a:rPr>
              <a:t>5</a:t>
            </a:r>
            <a:endParaRPr lang="es-ES" sz="2400" dirty="0">
              <a:solidFill>
                <a:schemeClr val="accent1"/>
              </a:solidFill>
            </a:endParaRPr>
          </a:p>
          <a:p>
            <a:pPr lvl="0"/>
            <a:r>
              <a:rPr lang="es-ES" sz="2400" dirty="0">
                <a:solidFill>
                  <a:schemeClr val="accent1"/>
                </a:solidFill>
              </a:rPr>
              <a:t>Rango: </a:t>
            </a:r>
            <a:r>
              <a:rPr lang="es-ES" sz="2400" dirty="0">
                <a:solidFill>
                  <a:schemeClr val="tx1"/>
                </a:solidFill>
              </a:rPr>
              <a:t>0.5</a:t>
            </a:r>
          </a:p>
          <a:p>
            <a:pPr lvl="0"/>
            <a:r>
              <a:rPr lang="es-ES" sz="2400" dirty="0">
                <a:solidFill>
                  <a:schemeClr val="accent1"/>
                </a:solidFill>
              </a:rPr>
              <a:t>Munición:  </a:t>
            </a:r>
            <a:r>
              <a:rPr lang="es-ES" sz="2400" dirty="0">
                <a:solidFill>
                  <a:schemeClr val="tx1"/>
                </a:solidFill>
              </a:rPr>
              <a:t>3</a:t>
            </a:r>
            <a:endParaRPr sz="2400" dirty="0">
              <a:solidFill>
                <a:schemeClr val="accent1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3E5E1409-C04F-A547-BCF3-45DA77709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160" y="3225381"/>
            <a:ext cx="2253906" cy="225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661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9"/>
          <p:cNvSpPr txBox="1">
            <a:spLocks noGrp="1"/>
          </p:cNvSpPr>
          <p:nvPr>
            <p:ph type="title"/>
          </p:nvPr>
        </p:nvSpPr>
        <p:spPr>
          <a:xfrm>
            <a:off x="0" y="138452"/>
            <a:ext cx="4725823" cy="4939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2400" dirty="0"/>
              <a:t>Similitudes= Características </a:t>
            </a:r>
          </a:p>
        </p:txBody>
      </p:sp>
      <p:sp>
        <p:nvSpPr>
          <p:cNvPr id="12" name="Google Shape;685;p34">
            <a:extLst>
              <a:ext uri="{FF2B5EF4-FFF2-40B4-BE49-F238E27FC236}">
                <a16:creationId xmlns:a16="http://schemas.microsoft.com/office/drawing/2014/main" id="{77A2AA82-8AC6-CF4C-BA84-AD3F8D6EAAC0}"/>
              </a:ext>
            </a:extLst>
          </p:cNvPr>
          <p:cNvSpPr/>
          <p:nvPr/>
        </p:nvSpPr>
        <p:spPr>
          <a:xfrm>
            <a:off x="283024" y="1187866"/>
            <a:ext cx="2612197" cy="3860514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ES" sz="2400" dirty="0">
                <a:solidFill>
                  <a:schemeClr val="accent1"/>
                </a:solidFill>
              </a:rPr>
              <a:t>Material:      </a:t>
            </a:r>
            <a:r>
              <a:rPr lang="es-ES" sz="2400" dirty="0">
                <a:solidFill>
                  <a:schemeClr val="tx1"/>
                </a:solidFill>
              </a:rPr>
              <a:t>Plata</a:t>
            </a:r>
          </a:p>
          <a:p>
            <a:pPr lvl="0"/>
            <a:r>
              <a:rPr lang="es-ES" sz="2400" dirty="0">
                <a:solidFill>
                  <a:schemeClr val="accent1"/>
                </a:solidFill>
              </a:rPr>
              <a:t>Velocidad Disparo:       </a:t>
            </a:r>
            <a:r>
              <a:rPr lang="es-ES" sz="2400" dirty="0">
                <a:solidFill>
                  <a:schemeClr val="tx1"/>
                </a:solidFill>
              </a:rPr>
              <a:t>11</a:t>
            </a:r>
            <a:endParaRPr lang="es-ES" sz="2400" dirty="0">
              <a:solidFill>
                <a:schemeClr val="accent1"/>
              </a:solidFill>
            </a:endParaRPr>
          </a:p>
          <a:p>
            <a:pPr lvl="0"/>
            <a:r>
              <a:rPr lang="es-ES" sz="2400" dirty="0">
                <a:solidFill>
                  <a:schemeClr val="accent1"/>
                </a:solidFill>
              </a:rPr>
              <a:t>Precisión:     </a:t>
            </a:r>
            <a:r>
              <a:rPr lang="es-ES" sz="2400" dirty="0">
                <a:solidFill>
                  <a:schemeClr val="tx1"/>
                </a:solidFill>
              </a:rPr>
              <a:t>0.2</a:t>
            </a:r>
            <a:endParaRPr lang="es-ES" sz="2400" dirty="0">
              <a:solidFill>
                <a:schemeClr val="accent1"/>
              </a:solidFill>
            </a:endParaRPr>
          </a:p>
          <a:p>
            <a:pPr lvl="0"/>
            <a:r>
              <a:rPr lang="es-ES" sz="2400" dirty="0">
                <a:solidFill>
                  <a:schemeClr val="accent1"/>
                </a:solidFill>
              </a:rPr>
              <a:t>Daño:           </a:t>
            </a:r>
            <a:r>
              <a:rPr lang="es-ES" sz="2400" dirty="0">
                <a:solidFill>
                  <a:schemeClr val="tx1"/>
                </a:solidFill>
              </a:rPr>
              <a:t>10</a:t>
            </a:r>
            <a:endParaRPr lang="es-ES" sz="2400" dirty="0">
              <a:solidFill>
                <a:schemeClr val="accent1"/>
              </a:solidFill>
            </a:endParaRPr>
          </a:p>
          <a:p>
            <a:pPr lvl="0"/>
            <a:r>
              <a:rPr lang="es-ES" sz="2400" dirty="0">
                <a:solidFill>
                  <a:schemeClr val="accent1"/>
                </a:solidFill>
              </a:rPr>
              <a:t>Rango: 	</a:t>
            </a:r>
            <a:r>
              <a:rPr lang="es-ES" sz="2400" dirty="0">
                <a:solidFill>
                  <a:schemeClr val="tx1"/>
                </a:solidFill>
              </a:rPr>
              <a:t>1</a:t>
            </a:r>
          </a:p>
          <a:p>
            <a:pPr lvl="0"/>
            <a:r>
              <a:rPr lang="es-ES" sz="2400" dirty="0">
                <a:solidFill>
                  <a:schemeClr val="accent1"/>
                </a:solidFill>
              </a:rPr>
              <a:t>Munición:  	</a:t>
            </a:r>
            <a:r>
              <a:rPr lang="es-ES" sz="2400" dirty="0">
                <a:solidFill>
                  <a:schemeClr val="tx1"/>
                </a:solidFill>
              </a:rPr>
              <a:t>5</a:t>
            </a:r>
            <a:endParaRPr sz="2400" dirty="0">
              <a:solidFill>
                <a:schemeClr val="accent1"/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C52C57BE-0ABC-2B46-8D6A-7B5394E80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969" y="3417238"/>
            <a:ext cx="2062049" cy="2062049"/>
          </a:xfrm>
          <a:prstGeom prst="rect">
            <a:avLst/>
          </a:prstGeom>
        </p:spPr>
      </p:pic>
      <p:sp>
        <p:nvSpPr>
          <p:cNvPr id="15" name="Google Shape;685;p34">
            <a:extLst>
              <a:ext uri="{FF2B5EF4-FFF2-40B4-BE49-F238E27FC236}">
                <a16:creationId xmlns:a16="http://schemas.microsoft.com/office/drawing/2014/main" id="{32BF47C2-A4FE-F444-A742-8D9DE0B72181}"/>
              </a:ext>
            </a:extLst>
          </p:cNvPr>
          <p:cNvSpPr/>
          <p:nvPr/>
        </p:nvSpPr>
        <p:spPr>
          <a:xfrm>
            <a:off x="3978916" y="1187866"/>
            <a:ext cx="2612197" cy="3860514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ES" sz="2400" dirty="0">
                <a:solidFill>
                  <a:schemeClr val="accent1"/>
                </a:solidFill>
              </a:rPr>
              <a:t>Material:     </a:t>
            </a:r>
            <a:r>
              <a:rPr lang="es-ES" sz="2400" dirty="0">
                <a:solidFill>
                  <a:schemeClr val="tx1"/>
                </a:solidFill>
              </a:rPr>
              <a:t>Cobre</a:t>
            </a:r>
            <a:endParaRPr lang="es-ES" sz="2400" dirty="0">
              <a:solidFill>
                <a:schemeClr val="accent1"/>
              </a:solidFill>
            </a:endParaRPr>
          </a:p>
          <a:p>
            <a:pPr lvl="0"/>
            <a:r>
              <a:rPr lang="es-ES" sz="2400" dirty="0">
                <a:solidFill>
                  <a:schemeClr val="accent1"/>
                </a:solidFill>
              </a:rPr>
              <a:t>Velocidad Disparo: 	</a:t>
            </a:r>
            <a:r>
              <a:rPr lang="es-ES" sz="2400" dirty="0">
                <a:solidFill>
                  <a:schemeClr val="tx1"/>
                </a:solidFill>
              </a:rPr>
              <a:t>10.5</a:t>
            </a:r>
            <a:endParaRPr lang="es-ES" sz="2400" dirty="0">
              <a:solidFill>
                <a:schemeClr val="accent1"/>
              </a:solidFill>
            </a:endParaRPr>
          </a:p>
          <a:p>
            <a:pPr lvl="0"/>
            <a:r>
              <a:rPr lang="es-ES" sz="2400" dirty="0">
                <a:solidFill>
                  <a:schemeClr val="accent1"/>
                </a:solidFill>
              </a:rPr>
              <a:t>Precisión: 	</a:t>
            </a:r>
            <a:r>
              <a:rPr lang="es-ES" sz="2400" dirty="0">
                <a:solidFill>
                  <a:schemeClr val="tx1"/>
                </a:solidFill>
              </a:rPr>
              <a:t>0.1</a:t>
            </a:r>
            <a:endParaRPr lang="es-ES" sz="2400" dirty="0">
              <a:solidFill>
                <a:schemeClr val="accent1"/>
              </a:solidFill>
            </a:endParaRPr>
          </a:p>
          <a:p>
            <a:pPr lvl="0"/>
            <a:r>
              <a:rPr lang="es-ES" sz="2400" dirty="0">
                <a:solidFill>
                  <a:schemeClr val="accent1"/>
                </a:solidFill>
              </a:rPr>
              <a:t>Daño: 		</a:t>
            </a:r>
            <a:r>
              <a:rPr lang="es-ES" sz="2400" dirty="0">
                <a:solidFill>
                  <a:schemeClr val="tx1"/>
                </a:solidFill>
              </a:rPr>
              <a:t>5</a:t>
            </a:r>
            <a:endParaRPr lang="es-ES" sz="2400" dirty="0">
              <a:solidFill>
                <a:schemeClr val="accent1"/>
              </a:solidFill>
            </a:endParaRPr>
          </a:p>
          <a:p>
            <a:pPr lvl="0"/>
            <a:r>
              <a:rPr lang="es-ES" sz="2400" dirty="0">
                <a:solidFill>
                  <a:schemeClr val="accent1"/>
                </a:solidFill>
              </a:rPr>
              <a:t>Rango: 	</a:t>
            </a:r>
            <a:r>
              <a:rPr lang="es-ES" sz="2400" dirty="0">
                <a:solidFill>
                  <a:schemeClr val="tx1"/>
                </a:solidFill>
              </a:rPr>
              <a:t>0.5</a:t>
            </a:r>
          </a:p>
          <a:p>
            <a:pPr lvl="0"/>
            <a:r>
              <a:rPr lang="es-ES" sz="2400" dirty="0">
                <a:solidFill>
                  <a:schemeClr val="accent1"/>
                </a:solidFill>
              </a:rPr>
              <a:t>Munición:  	</a:t>
            </a:r>
            <a:r>
              <a:rPr lang="es-ES" sz="2400" dirty="0">
                <a:solidFill>
                  <a:schemeClr val="tx1"/>
                </a:solidFill>
              </a:rPr>
              <a:t>3</a:t>
            </a:r>
            <a:endParaRPr sz="2400" dirty="0">
              <a:solidFill>
                <a:schemeClr val="accent1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3E5E1409-C04F-A547-BCF3-45DA77709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160" y="3225381"/>
            <a:ext cx="2253906" cy="2253906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22895C3C-B3C9-0A4F-96F3-20E3E5BA162B}"/>
              </a:ext>
            </a:extLst>
          </p:cNvPr>
          <p:cNvSpPr/>
          <p:nvPr/>
        </p:nvSpPr>
        <p:spPr>
          <a:xfrm>
            <a:off x="2030361" y="1792457"/>
            <a:ext cx="747022" cy="27134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174C1B6-5E91-0248-B049-532AC7B199A3}"/>
              </a:ext>
            </a:extLst>
          </p:cNvPr>
          <p:cNvSpPr/>
          <p:nvPr/>
        </p:nvSpPr>
        <p:spPr>
          <a:xfrm>
            <a:off x="4039389" y="1784991"/>
            <a:ext cx="1427148" cy="271346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DD65B85-B814-774D-8123-90CFF40E6583}"/>
              </a:ext>
            </a:extLst>
          </p:cNvPr>
          <p:cNvSpPr/>
          <p:nvPr/>
        </p:nvSpPr>
        <p:spPr>
          <a:xfrm>
            <a:off x="5656010" y="1868648"/>
            <a:ext cx="894221" cy="27134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96938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9"/>
          <p:cNvSpPr txBox="1">
            <a:spLocks noGrp="1"/>
          </p:cNvSpPr>
          <p:nvPr>
            <p:ph type="title"/>
          </p:nvPr>
        </p:nvSpPr>
        <p:spPr>
          <a:xfrm>
            <a:off x="0" y="138452"/>
            <a:ext cx="4725823" cy="4939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2400" dirty="0"/>
              <a:t>Diferencias= Valores … </a:t>
            </a:r>
          </a:p>
        </p:txBody>
      </p:sp>
      <p:sp>
        <p:nvSpPr>
          <p:cNvPr id="12" name="Google Shape;685;p34">
            <a:extLst>
              <a:ext uri="{FF2B5EF4-FFF2-40B4-BE49-F238E27FC236}">
                <a16:creationId xmlns:a16="http://schemas.microsoft.com/office/drawing/2014/main" id="{77A2AA82-8AC6-CF4C-BA84-AD3F8D6EAAC0}"/>
              </a:ext>
            </a:extLst>
          </p:cNvPr>
          <p:cNvSpPr/>
          <p:nvPr/>
        </p:nvSpPr>
        <p:spPr>
          <a:xfrm>
            <a:off x="283024" y="1187866"/>
            <a:ext cx="2612197" cy="3860514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ES" sz="2400" dirty="0">
                <a:solidFill>
                  <a:schemeClr val="accent1"/>
                </a:solidFill>
              </a:rPr>
              <a:t>Material:      </a:t>
            </a:r>
            <a:r>
              <a:rPr lang="es-ES" sz="2400" dirty="0">
                <a:solidFill>
                  <a:schemeClr val="tx1"/>
                </a:solidFill>
              </a:rPr>
              <a:t>Plata</a:t>
            </a:r>
          </a:p>
          <a:p>
            <a:pPr lvl="0"/>
            <a:r>
              <a:rPr lang="es-ES" sz="2400" dirty="0">
                <a:solidFill>
                  <a:schemeClr val="accent1"/>
                </a:solidFill>
              </a:rPr>
              <a:t>Velocidad Disparo:       </a:t>
            </a:r>
            <a:r>
              <a:rPr lang="es-ES" sz="2400" dirty="0">
                <a:solidFill>
                  <a:schemeClr val="tx1"/>
                </a:solidFill>
              </a:rPr>
              <a:t>11</a:t>
            </a:r>
            <a:endParaRPr lang="es-ES" sz="2400" dirty="0">
              <a:solidFill>
                <a:schemeClr val="accent1"/>
              </a:solidFill>
            </a:endParaRPr>
          </a:p>
          <a:p>
            <a:pPr lvl="0"/>
            <a:r>
              <a:rPr lang="es-ES" sz="2400" dirty="0">
                <a:solidFill>
                  <a:schemeClr val="accent1"/>
                </a:solidFill>
              </a:rPr>
              <a:t>Precisión:     </a:t>
            </a:r>
            <a:r>
              <a:rPr lang="es-ES" sz="2400" dirty="0">
                <a:solidFill>
                  <a:schemeClr val="tx1"/>
                </a:solidFill>
              </a:rPr>
              <a:t>0.2</a:t>
            </a:r>
            <a:endParaRPr lang="es-ES" sz="2400" dirty="0">
              <a:solidFill>
                <a:schemeClr val="accent1"/>
              </a:solidFill>
            </a:endParaRPr>
          </a:p>
          <a:p>
            <a:pPr lvl="0"/>
            <a:r>
              <a:rPr lang="es-ES" sz="2400" dirty="0">
                <a:solidFill>
                  <a:schemeClr val="accent1"/>
                </a:solidFill>
              </a:rPr>
              <a:t>Daño:           </a:t>
            </a:r>
            <a:r>
              <a:rPr lang="es-ES" sz="2400" dirty="0">
                <a:solidFill>
                  <a:schemeClr val="tx1"/>
                </a:solidFill>
              </a:rPr>
              <a:t>10</a:t>
            </a:r>
            <a:endParaRPr lang="es-ES" sz="2400" dirty="0">
              <a:solidFill>
                <a:schemeClr val="accent1"/>
              </a:solidFill>
            </a:endParaRPr>
          </a:p>
          <a:p>
            <a:pPr lvl="0"/>
            <a:r>
              <a:rPr lang="es-ES" sz="2400" dirty="0">
                <a:solidFill>
                  <a:schemeClr val="accent1"/>
                </a:solidFill>
              </a:rPr>
              <a:t>Rango: 	</a:t>
            </a:r>
            <a:r>
              <a:rPr lang="es-ES" sz="2400" dirty="0">
                <a:solidFill>
                  <a:schemeClr val="tx1"/>
                </a:solidFill>
              </a:rPr>
              <a:t>1</a:t>
            </a:r>
          </a:p>
          <a:p>
            <a:pPr lvl="0"/>
            <a:r>
              <a:rPr lang="es-ES" sz="2400" dirty="0">
                <a:solidFill>
                  <a:schemeClr val="accent1"/>
                </a:solidFill>
              </a:rPr>
              <a:t>Munición:  	</a:t>
            </a:r>
            <a:r>
              <a:rPr lang="es-ES" sz="2400" dirty="0">
                <a:solidFill>
                  <a:schemeClr val="tx1"/>
                </a:solidFill>
              </a:rPr>
              <a:t>5</a:t>
            </a:r>
            <a:endParaRPr sz="2400" dirty="0">
              <a:solidFill>
                <a:schemeClr val="accent1"/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C52C57BE-0ABC-2B46-8D6A-7B5394E80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969" y="3417238"/>
            <a:ext cx="2062049" cy="2062049"/>
          </a:xfrm>
          <a:prstGeom prst="rect">
            <a:avLst/>
          </a:prstGeom>
        </p:spPr>
      </p:pic>
      <p:sp>
        <p:nvSpPr>
          <p:cNvPr id="15" name="Google Shape;685;p34">
            <a:extLst>
              <a:ext uri="{FF2B5EF4-FFF2-40B4-BE49-F238E27FC236}">
                <a16:creationId xmlns:a16="http://schemas.microsoft.com/office/drawing/2014/main" id="{32BF47C2-A4FE-F444-A742-8D9DE0B72181}"/>
              </a:ext>
            </a:extLst>
          </p:cNvPr>
          <p:cNvSpPr/>
          <p:nvPr/>
        </p:nvSpPr>
        <p:spPr>
          <a:xfrm>
            <a:off x="3978916" y="1187866"/>
            <a:ext cx="2612197" cy="3860514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ES" sz="2400" dirty="0">
                <a:solidFill>
                  <a:schemeClr val="accent1"/>
                </a:solidFill>
              </a:rPr>
              <a:t>Material:     </a:t>
            </a:r>
            <a:r>
              <a:rPr lang="es-ES" sz="2400" dirty="0">
                <a:solidFill>
                  <a:schemeClr val="tx1"/>
                </a:solidFill>
              </a:rPr>
              <a:t>Cobre</a:t>
            </a:r>
            <a:endParaRPr lang="es-ES" sz="2400" dirty="0">
              <a:solidFill>
                <a:schemeClr val="accent1"/>
              </a:solidFill>
            </a:endParaRPr>
          </a:p>
          <a:p>
            <a:pPr lvl="0"/>
            <a:r>
              <a:rPr lang="es-ES" sz="2400" dirty="0">
                <a:solidFill>
                  <a:schemeClr val="accent1"/>
                </a:solidFill>
              </a:rPr>
              <a:t>Velocidad Disparo: 	</a:t>
            </a:r>
            <a:r>
              <a:rPr lang="es-ES" sz="2400" dirty="0">
                <a:solidFill>
                  <a:schemeClr val="tx1"/>
                </a:solidFill>
              </a:rPr>
              <a:t>10.5</a:t>
            </a:r>
            <a:endParaRPr lang="es-ES" sz="2400" dirty="0">
              <a:solidFill>
                <a:schemeClr val="accent1"/>
              </a:solidFill>
            </a:endParaRPr>
          </a:p>
          <a:p>
            <a:pPr lvl="0"/>
            <a:r>
              <a:rPr lang="es-ES" sz="2400" dirty="0">
                <a:solidFill>
                  <a:schemeClr val="accent1"/>
                </a:solidFill>
              </a:rPr>
              <a:t>Precisión: 	</a:t>
            </a:r>
            <a:r>
              <a:rPr lang="es-ES" sz="2400" dirty="0">
                <a:solidFill>
                  <a:schemeClr val="tx1"/>
                </a:solidFill>
              </a:rPr>
              <a:t>0.1</a:t>
            </a:r>
            <a:endParaRPr lang="es-ES" sz="2400" dirty="0">
              <a:solidFill>
                <a:schemeClr val="accent1"/>
              </a:solidFill>
            </a:endParaRPr>
          </a:p>
          <a:p>
            <a:pPr lvl="0"/>
            <a:r>
              <a:rPr lang="es-ES" sz="2400" dirty="0">
                <a:solidFill>
                  <a:schemeClr val="accent1"/>
                </a:solidFill>
              </a:rPr>
              <a:t>Daño: 		</a:t>
            </a:r>
            <a:r>
              <a:rPr lang="es-ES" sz="2400" dirty="0">
                <a:solidFill>
                  <a:schemeClr val="tx1"/>
                </a:solidFill>
              </a:rPr>
              <a:t>5</a:t>
            </a:r>
            <a:endParaRPr lang="es-ES" sz="2400" dirty="0">
              <a:solidFill>
                <a:schemeClr val="accent1"/>
              </a:solidFill>
            </a:endParaRPr>
          </a:p>
          <a:p>
            <a:pPr lvl="0"/>
            <a:r>
              <a:rPr lang="es-ES" sz="2400" dirty="0">
                <a:solidFill>
                  <a:schemeClr val="accent1"/>
                </a:solidFill>
              </a:rPr>
              <a:t>Rango: 	</a:t>
            </a:r>
            <a:r>
              <a:rPr lang="es-ES" sz="2400" dirty="0">
                <a:solidFill>
                  <a:schemeClr val="tx1"/>
                </a:solidFill>
              </a:rPr>
              <a:t>0.5</a:t>
            </a:r>
          </a:p>
          <a:p>
            <a:pPr lvl="0"/>
            <a:r>
              <a:rPr lang="es-ES" sz="2400" dirty="0">
                <a:solidFill>
                  <a:schemeClr val="accent1"/>
                </a:solidFill>
              </a:rPr>
              <a:t>Munición:  	</a:t>
            </a:r>
            <a:r>
              <a:rPr lang="es-ES" sz="2400" dirty="0">
                <a:solidFill>
                  <a:schemeClr val="tx1"/>
                </a:solidFill>
              </a:rPr>
              <a:t>3</a:t>
            </a:r>
            <a:endParaRPr sz="2400" dirty="0">
              <a:solidFill>
                <a:schemeClr val="accent1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3E5E1409-C04F-A547-BCF3-45DA77709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160" y="3225381"/>
            <a:ext cx="2253906" cy="2253906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22895C3C-B3C9-0A4F-96F3-20E3E5BA162B}"/>
              </a:ext>
            </a:extLst>
          </p:cNvPr>
          <p:cNvSpPr/>
          <p:nvPr/>
        </p:nvSpPr>
        <p:spPr>
          <a:xfrm>
            <a:off x="2030361" y="1792457"/>
            <a:ext cx="747022" cy="27134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174C1B6-5E91-0248-B049-532AC7B199A3}"/>
              </a:ext>
            </a:extLst>
          </p:cNvPr>
          <p:cNvSpPr/>
          <p:nvPr/>
        </p:nvSpPr>
        <p:spPr>
          <a:xfrm>
            <a:off x="4039389" y="1784991"/>
            <a:ext cx="1427148" cy="271346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DD65B85-B814-774D-8123-90CFF40E6583}"/>
              </a:ext>
            </a:extLst>
          </p:cNvPr>
          <p:cNvSpPr/>
          <p:nvPr/>
        </p:nvSpPr>
        <p:spPr>
          <a:xfrm>
            <a:off x="5656010" y="1868648"/>
            <a:ext cx="894221" cy="27134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54958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33"/>
          <p:cNvSpPr txBox="1">
            <a:spLocks noGrp="1"/>
          </p:cNvSpPr>
          <p:nvPr>
            <p:ph type="subTitle" idx="1"/>
          </p:nvPr>
        </p:nvSpPr>
        <p:spPr>
          <a:xfrm>
            <a:off x="4561367" y="3635069"/>
            <a:ext cx="4440240" cy="16067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accent1"/>
                </a:solidFill>
              </a:rPr>
              <a:t>Se realizará un juego </a:t>
            </a:r>
            <a:r>
              <a:rPr lang="es-ES" dirty="0" err="1">
                <a:solidFill>
                  <a:schemeClr val="accent1"/>
                </a:solidFill>
              </a:rPr>
              <a:t>Battle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Royale</a:t>
            </a:r>
            <a:r>
              <a:rPr lang="es-ES" dirty="0">
                <a:solidFill>
                  <a:schemeClr val="accent1"/>
                </a:solidFill>
              </a:rPr>
              <a:t>. Te tocó programar  el modulo de la AK.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AD910A5E-5171-D44E-87F8-91CD80974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83" y="1529610"/>
            <a:ext cx="4560186" cy="228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42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6" name="Google Shape;1836;p40"/>
          <p:cNvGrpSpPr/>
          <p:nvPr/>
        </p:nvGrpSpPr>
        <p:grpSpPr>
          <a:xfrm>
            <a:off x="2821192" y="1406962"/>
            <a:ext cx="2032358" cy="763670"/>
            <a:chOff x="2821192" y="1406962"/>
            <a:chExt cx="2032358" cy="763670"/>
          </a:xfrm>
        </p:grpSpPr>
        <p:grpSp>
          <p:nvGrpSpPr>
            <p:cNvPr id="1838" name="Google Shape;1838;p40"/>
            <p:cNvGrpSpPr/>
            <p:nvPr/>
          </p:nvGrpSpPr>
          <p:grpSpPr>
            <a:xfrm>
              <a:off x="4290450" y="1406962"/>
              <a:ext cx="563100" cy="563100"/>
              <a:chOff x="4290450" y="1442353"/>
              <a:chExt cx="563100" cy="563100"/>
            </a:xfrm>
          </p:grpSpPr>
          <p:sp>
            <p:nvSpPr>
              <p:cNvPr id="1839" name="Google Shape;1839;p40"/>
              <p:cNvSpPr/>
              <p:nvPr/>
            </p:nvSpPr>
            <p:spPr>
              <a:xfrm>
                <a:off x="4290450" y="1442353"/>
                <a:ext cx="563100" cy="5631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40"/>
              <p:cNvSpPr/>
              <p:nvPr/>
            </p:nvSpPr>
            <p:spPr>
              <a:xfrm>
                <a:off x="4438875" y="1691161"/>
                <a:ext cx="266254" cy="65474"/>
              </a:xfrm>
              <a:custGeom>
                <a:avLst/>
                <a:gdLst/>
                <a:ahLst/>
                <a:cxnLst/>
                <a:rect l="l" t="t" r="r" b="b"/>
                <a:pathLst>
                  <a:path w="34500" h="7140" extrusionOk="0">
                    <a:moveTo>
                      <a:pt x="1" y="0"/>
                    </a:moveTo>
                    <a:lnTo>
                      <a:pt x="1" y="7140"/>
                    </a:lnTo>
                    <a:lnTo>
                      <a:pt x="34500" y="7140"/>
                    </a:lnTo>
                    <a:lnTo>
                      <a:pt x="345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844" name="Google Shape;1844;p40"/>
            <p:cNvCxnSpPr>
              <a:cxnSpLocks/>
              <a:stCxn id="59" idx="0"/>
              <a:endCxn id="1839" idx="2"/>
            </p:cNvCxnSpPr>
            <p:nvPr/>
          </p:nvCxnSpPr>
          <p:spPr>
            <a:xfrm rot="5400000" flipH="1" flipV="1">
              <a:off x="3314761" y="1194943"/>
              <a:ext cx="482120" cy="1469258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63" name="Google Shape;1863;p40"/>
          <p:cNvGrpSpPr/>
          <p:nvPr/>
        </p:nvGrpSpPr>
        <p:grpSpPr>
          <a:xfrm>
            <a:off x="2821192" y="3598491"/>
            <a:ext cx="2032358" cy="1078934"/>
            <a:chOff x="2821192" y="3598491"/>
            <a:chExt cx="2032358" cy="1078934"/>
          </a:xfrm>
        </p:grpSpPr>
        <p:grpSp>
          <p:nvGrpSpPr>
            <p:cNvPr id="1865" name="Google Shape;1865;p40"/>
            <p:cNvGrpSpPr/>
            <p:nvPr/>
          </p:nvGrpSpPr>
          <p:grpSpPr>
            <a:xfrm>
              <a:off x="4290450" y="4114325"/>
              <a:ext cx="563100" cy="563100"/>
              <a:chOff x="4290450" y="4149716"/>
              <a:chExt cx="563100" cy="563100"/>
            </a:xfrm>
          </p:grpSpPr>
          <p:sp>
            <p:nvSpPr>
              <p:cNvPr id="1866" name="Google Shape;1866;p40"/>
              <p:cNvSpPr/>
              <p:nvPr/>
            </p:nvSpPr>
            <p:spPr>
              <a:xfrm>
                <a:off x="4290450" y="4149716"/>
                <a:ext cx="563100" cy="5631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40"/>
              <p:cNvSpPr/>
              <p:nvPr/>
            </p:nvSpPr>
            <p:spPr>
              <a:xfrm>
                <a:off x="4438873" y="4398529"/>
                <a:ext cx="266254" cy="65474"/>
              </a:xfrm>
              <a:custGeom>
                <a:avLst/>
                <a:gdLst/>
                <a:ahLst/>
                <a:cxnLst/>
                <a:rect l="l" t="t" r="r" b="b"/>
                <a:pathLst>
                  <a:path w="34500" h="7140" extrusionOk="0">
                    <a:moveTo>
                      <a:pt x="1" y="0"/>
                    </a:moveTo>
                    <a:lnTo>
                      <a:pt x="1" y="7140"/>
                    </a:lnTo>
                    <a:lnTo>
                      <a:pt x="34500" y="7140"/>
                    </a:lnTo>
                    <a:lnTo>
                      <a:pt x="345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871" name="Google Shape;1871;p40"/>
            <p:cNvCxnSpPr>
              <a:cxnSpLocks/>
              <a:stCxn id="59" idx="2"/>
              <a:endCxn id="1866" idx="2"/>
            </p:cNvCxnSpPr>
            <p:nvPr/>
          </p:nvCxnSpPr>
          <p:spPr>
            <a:xfrm rot="16200000" flipH="1">
              <a:off x="3157129" y="3262554"/>
              <a:ext cx="797384" cy="1469258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0" name="Google Shape;685;p34">
            <a:extLst>
              <a:ext uri="{FF2B5EF4-FFF2-40B4-BE49-F238E27FC236}">
                <a16:creationId xmlns:a16="http://schemas.microsoft.com/office/drawing/2014/main" id="{6FC6FA36-B971-4A4E-988E-1696F2049418}"/>
              </a:ext>
            </a:extLst>
          </p:cNvPr>
          <p:cNvSpPr/>
          <p:nvPr/>
        </p:nvSpPr>
        <p:spPr>
          <a:xfrm>
            <a:off x="50902" y="1113841"/>
            <a:ext cx="1674137" cy="3860514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ES" sz="2400" dirty="0">
                <a:solidFill>
                  <a:schemeClr val="accent1"/>
                </a:solidFill>
              </a:rPr>
              <a:t>Material</a:t>
            </a:r>
          </a:p>
          <a:p>
            <a:r>
              <a:rPr lang="es-ES" sz="2400" dirty="0">
                <a:solidFill>
                  <a:schemeClr val="accent1"/>
                </a:solidFill>
              </a:rPr>
              <a:t>Velocidad Disparo</a:t>
            </a:r>
          </a:p>
          <a:p>
            <a:pPr lvl="0"/>
            <a:r>
              <a:rPr lang="es-ES" sz="2400" dirty="0">
                <a:solidFill>
                  <a:schemeClr val="accent1"/>
                </a:solidFill>
              </a:rPr>
              <a:t>Precisión</a:t>
            </a:r>
          </a:p>
          <a:p>
            <a:pPr lvl="0"/>
            <a:r>
              <a:rPr lang="es-ES" sz="2400" dirty="0">
                <a:solidFill>
                  <a:schemeClr val="accent1"/>
                </a:solidFill>
              </a:rPr>
              <a:t>Daño</a:t>
            </a:r>
          </a:p>
          <a:p>
            <a:pPr lvl="0"/>
            <a:r>
              <a:rPr lang="es-ES" sz="2400" dirty="0">
                <a:solidFill>
                  <a:schemeClr val="accent1"/>
                </a:solidFill>
              </a:rPr>
              <a:t>Rango</a:t>
            </a:r>
            <a:endParaRPr lang="es-ES" sz="2400" dirty="0">
              <a:solidFill>
                <a:schemeClr val="tx1"/>
              </a:solidFill>
            </a:endParaRPr>
          </a:p>
          <a:p>
            <a:pPr lvl="0"/>
            <a:r>
              <a:rPr lang="es-ES" sz="2400" dirty="0">
                <a:solidFill>
                  <a:schemeClr val="accent1"/>
                </a:solidFill>
              </a:rPr>
              <a:t>Munición</a:t>
            </a:r>
            <a:endParaRPr sz="2400" dirty="0">
              <a:solidFill>
                <a:schemeClr val="accent1"/>
              </a:solidFill>
            </a:endParaRPr>
          </a:p>
        </p:txBody>
      </p:sp>
      <p:pic>
        <p:nvPicPr>
          <p:cNvPr id="59" name="Imagen 58">
            <a:extLst>
              <a:ext uri="{FF2B5EF4-FFF2-40B4-BE49-F238E27FC236}">
                <a16:creationId xmlns:a16="http://schemas.microsoft.com/office/drawing/2014/main" id="{D4B4645D-8745-3B49-91D2-F1BC5A9D11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259" b="15737"/>
          <a:stretch/>
        </p:blipFill>
        <p:spPr>
          <a:xfrm>
            <a:off x="1821138" y="2170632"/>
            <a:ext cx="2000108" cy="1427859"/>
          </a:xfrm>
          <a:prstGeom prst="rect">
            <a:avLst/>
          </a:prstGeom>
        </p:spPr>
      </p:pic>
      <p:sp>
        <p:nvSpPr>
          <p:cNvPr id="64" name="Google Shape;685;p34">
            <a:extLst>
              <a:ext uri="{FF2B5EF4-FFF2-40B4-BE49-F238E27FC236}">
                <a16:creationId xmlns:a16="http://schemas.microsoft.com/office/drawing/2014/main" id="{1E7EBCC7-4859-DB4E-85C5-32CBE20BA3C3}"/>
              </a:ext>
            </a:extLst>
          </p:cNvPr>
          <p:cNvSpPr/>
          <p:nvPr/>
        </p:nvSpPr>
        <p:spPr>
          <a:xfrm>
            <a:off x="5061672" y="1075202"/>
            <a:ext cx="2165510" cy="146953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ES" sz="1200" dirty="0">
                <a:solidFill>
                  <a:schemeClr val="accent1"/>
                </a:solidFill>
              </a:rPr>
              <a:t>Material: </a:t>
            </a:r>
            <a:r>
              <a:rPr lang="es-ES" sz="1200" dirty="0">
                <a:solidFill>
                  <a:schemeClr val="tx1"/>
                </a:solidFill>
              </a:rPr>
              <a:t>Plata</a:t>
            </a:r>
          </a:p>
          <a:p>
            <a:pPr lvl="0"/>
            <a:r>
              <a:rPr lang="es-ES" sz="1200" dirty="0">
                <a:solidFill>
                  <a:schemeClr val="accent1"/>
                </a:solidFill>
              </a:rPr>
              <a:t>Velocidad Disparo: </a:t>
            </a:r>
            <a:r>
              <a:rPr lang="es-ES" sz="1200" dirty="0">
                <a:solidFill>
                  <a:schemeClr val="tx1"/>
                </a:solidFill>
              </a:rPr>
              <a:t>11</a:t>
            </a:r>
            <a:endParaRPr lang="es-ES" sz="1200" dirty="0">
              <a:solidFill>
                <a:schemeClr val="accent1"/>
              </a:solidFill>
            </a:endParaRPr>
          </a:p>
          <a:p>
            <a:pPr lvl="0"/>
            <a:r>
              <a:rPr lang="es-ES" sz="1200" dirty="0">
                <a:solidFill>
                  <a:schemeClr val="accent1"/>
                </a:solidFill>
              </a:rPr>
              <a:t>Precisión: </a:t>
            </a:r>
            <a:r>
              <a:rPr lang="es-ES" sz="1200" dirty="0">
                <a:solidFill>
                  <a:schemeClr val="tx1"/>
                </a:solidFill>
              </a:rPr>
              <a:t>0.2</a:t>
            </a:r>
            <a:endParaRPr lang="es-ES" sz="1200" dirty="0">
              <a:solidFill>
                <a:schemeClr val="accent1"/>
              </a:solidFill>
            </a:endParaRPr>
          </a:p>
          <a:p>
            <a:pPr lvl="0"/>
            <a:r>
              <a:rPr lang="es-ES" sz="1200" dirty="0">
                <a:solidFill>
                  <a:schemeClr val="accent1"/>
                </a:solidFill>
              </a:rPr>
              <a:t>Daño: </a:t>
            </a:r>
            <a:r>
              <a:rPr lang="es-ES" sz="1200" dirty="0">
                <a:solidFill>
                  <a:schemeClr val="tx1"/>
                </a:solidFill>
              </a:rPr>
              <a:t>10</a:t>
            </a:r>
            <a:endParaRPr lang="es-ES" sz="1200" dirty="0">
              <a:solidFill>
                <a:schemeClr val="accent1"/>
              </a:solidFill>
            </a:endParaRPr>
          </a:p>
          <a:p>
            <a:pPr lvl="0"/>
            <a:r>
              <a:rPr lang="es-ES" sz="1200" dirty="0">
                <a:solidFill>
                  <a:schemeClr val="accent1"/>
                </a:solidFill>
              </a:rPr>
              <a:t>Rango: </a:t>
            </a:r>
            <a:r>
              <a:rPr lang="es-ES" sz="1200" dirty="0">
                <a:solidFill>
                  <a:schemeClr val="tx1"/>
                </a:solidFill>
              </a:rPr>
              <a:t>1</a:t>
            </a:r>
          </a:p>
          <a:p>
            <a:pPr lvl="0"/>
            <a:r>
              <a:rPr lang="es-ES" sz="1200" dirty="0">
                <a:solidFill>
                  <a:schemeClr val="accent1"/>
                </a:solidFill>
              </a:rPr>
              <a:t>Munición:  </a:t>
            </a:r>
            <a:r>
              <a:rPr lang="es-ES" sz="1200" dirty="0">
                <a:solidFill>
                  <a:schemeClr val="tx1"/>
                </a:solidFill>
              </a:rPr>
              <a:t>5</a:t>
            </a:r>
            <a:endParaRPr sz="1200" dirty="0">
              <a:solidFill>
                <a:schemeClr val="accent1"/>
              </a:solidFill>
            </a:endParaRPr>
          </a:p>
        </p:txBody>
      </p:sp>
      <p:pic>
        <p:nvPicPr>
          <p:cNvPr id="65" name="Imagen 64">
            <a:extLst>
              <a:ext uri="{FF2B5EF4-FFF2-40B4-BE49-F238E27FC236}">
                <a16:creationId xmlns:a16="http://schemas.microsoft.com/office/drawing/2014/main" id="{4C4DE2DC-42A9-964E-947A-1D1A07D87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585" y="1025076"/>
            <a:ext cx="1709438" cy="1709438"/>
          </a:xfrm>
          <a:prstGeom prst="rect">
            <a:avLst/>
          </a:prstGeom>
        </p:spPr>
      </p:pic>
      <p:sp>
        <p:nvSpPr>
          <p:cNvPr id="66" name="Google Shape;685;p34">
            <a:extLst>
              <a:ext uri="{FF2B5EF4-FFF2-40B4-BE49-F238E27FC236}">
                <a16:creationId xmlns:a16="http://schemas.microsoft.com/office/drawing/2014/main" id="{2761B424-4746-DC40-AB97-33815BB03B2B}"/>
              </a:ext>
            </a:extLst>
          </p:cNvPr>
          <p:cNvSpPr/>
          <p:nvPr/>
        </p:nvSpPr>
        <p:spPr>
          <a:xfrm>
            <a:off x="4955792" y="3789347"/>
            <a:ext cx="2165510" cy="127853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ES" sz="1200" dirty="0">
                <a:solidFill>
                  <a:schemeClr val="accent1"/>
                </a:solidFill>
              </a:rPr>
              <a:t>Material: </a:t>
            </a:r>
            <a:r>
              <a:rPr lang="es-ES" sz="1200" dirty="0">
                <a:solidFill>
                  <a:schemeClr val="tx1"/>
                </a:solidFill>
              </a:rPr>
              <a:t>Cobre</a:t>
            </a:r>
            <a:endParaRPr lang="es-ES" sz="1200" dirty="0">
              <a:solidFill>
                <a:schemeClr val="accent1"/>
              </a:solidFill>
            </a:endParaRPr>
          </a:p>
          <a:p>
            <a:pPr lvl="0"/>
            <a:r>
              <a:rPr lang="es-ES" sz="1200" dirty="0">
                <a:solidFill>
                  <a:schemeClr val="accent1"/>
                </a:solidFill>
              </a:rPr>
              <a:t>Velocidad Disparo: </a:t>
            </a:r>
            <a:r>
              <a:rPr lang="es-ES" sz="1200" dirty="0">
                <a:solidFill>
                  <a:schemeClr val="tx1"/>
                </a:solidFill>
              </a:rPr>
              <a:t>10.5</a:t>
            </a:r>
            <a:endParaRPr lang="es-ES" sz="1200" dirty="0">
              <a:solidFill>
                <a:schemeClr val="accent1"/>
              </a:solidFill>
            </a:endParaRPr>
          </a:p>
          <a:p>
            <a:pPr lvl="0"/>
            <a:r>
              <a:rPr lang="es-ES" sz="1200" dirty="0">
                <a:solidFill>
                  <a:schemeClr val="accent1"/>
                </a:solidFill>
              </a:rPr>
              <a:t>Precisión: </a:t>
            </a:r>
            <a:r>
              <a:rPr lang="es-ES" sz="1200" dirty="0">
                <a:solidFill>
                  <a:schemeClr val="tx1"/>
                </a:solidFill>
              </a:rPr>
              <a:t>0.1</a:t>
            </a:r>
            <a:endParaRPr lang="es-ES" sz="1200" dirty="0">
              <a:solidFill>
                <a:schemeClr val="accent1"/>
              </a:solidFill>
            </a:endParaRPr>
          </a:p>
          <a:p>
            <a:pPr lvl="0"/>
            <a:r>
              <a:rPr lang="es-ES" sz="1200" dirty="0">
                <a:solidFill>
                  <a:schemeClr val="accent1"/>
                </a:solidFill>
              </a:rPr>
              <a:t>Daño: </a:t>
            </a:r>
            <a:r>
              <a:rPr lang="es-ES" sz="1200" dirty="0">
                <a:solidFill>
                  <a:schemeClr val="tx1"/>
                </a:solidFill>
              </a:rPr>
              <a:t>5</a:t>
            </a:r>
            <a:endParaRPr lang="es-ES" sz="1200" dirty="0">
              <a:solidFill>
                <a:schemeClr val="accent1"/>
              </a:solidFill>
            </a:endParaRPr>
          </a:p>
          <a:p>
            <a:pPr lvl="0"/>
            <a:r>
              <a:rPr lang="es-ES" sz="1200" dirty="0">
                <a:solidFill>
                  <a:schemeClr val="accent1"/>
                </a:solidFill>
              </a:rPr>
              <a:t>Rango: </a:t>
            </a:r>
            <a:r>
              <a:rPr lang="es-ES" sz="1200" dirty="0">
                <a:solidFill>
                  <a:schemeClr val="tx1"/>
                </a:solidFill>
              </a:rPr>
              <a:t>0.5</a:t>
            </a:r>
          </a:p>
          <a:p>
            <a:pPr lvl="0"/>
            <a:r>
              <a:rPr lang="es-ES" sz="1200" dirty="0">
                <a:solidFill>
                  <a:schemeClr val="accent1"/>
                </a:solidFill>
              </a:rPr>
              <a:t>Munición:  </a:t>
            </a:r>
            <a:r>
              <a:rPr lang="es-ES" sz="1200" dirty="0">
                <a:solidFill>
                  <a:schemeClr val="tx1"/>
                </a:solidFill>
              </a:rPr>
              <a:t>3</a:t>
            </a:r>
            <a:endParaRPr sz="1200" dirty="0">
              <a:solidFill>
                <a:schemeClr val="accent1"/>
              </a:solidFill>
            </a:endParaRPr>
          </a:p>
        </p:txBody>
      </p:sp>
      <p:pic>
        <p:nvPicPr>
          <p:cNvPr id="67" name="Imagen 66">
            <a:extLst>
              <a:ext uri="{FF2B5EF4-FFF2-40B4-BE49-F238E27FC236}">
                <a16:creationId xmlns:a16="http://schemas.microsoft.com/office/drawing/2014/main" id="{7E018711-37AD-0848-80B5-76BFA0E8F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8313" y="3598491"/>
            <a:ext cx="1868487" cy="1868487"/>
          </a:xfrm>
          <a:prstGeom prst="rect">
            <a:avLst/>
          </a:prstGeom>
        </p:spPr>
      </p:pic>
      <p:sp>
        <p:nvSpPr>
          <p:cNvPr id="72" name="Google Shape;603;p29">
            <a:extLst>
              <a:ext uri="{FF2B5EF4-FFF2-40B4-BE49-F238E27FC236}">
                <a16:creationId xmlns:a16="http://schemas.microsoft.com/office/drawing/2014/main" id="{6007FAF8-8A4E-124A-8D40-D51EBA6757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4240"/>
            <a:ext cx="4725823" cy="4939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2400" dirty="0"/>
              <a:t>Plantilla genérica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73AEE1B-3EAA-EC4B-A168-5D3D8E4E801A}"/>
              </a:ext>
            </a:extLst>
          </p:cNvPr>
          <p:cNvSpPr txBox="1"/>
          <p:nvPr/>
        </p:nvSpPr>
        <p:spPr>
          <a:xfrm>
            <a:off x="568243" y="359837"/>
            <a:ext cx="65060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POO propone crear una plantilla genérica que contenga los </a:t>
            </a:r>
            <a:r>
              <a:rPr lang="es-ES_tradnl" dirty="0">
                <a:solidFill>
                  <a:srgbClr val="FF0000"/>
                </a:solidFill>
              </a:rPr>
              <a:t>características  </a:t>
            </a:r>
            <a:r>
              <a:rPr lang="es-ES_tradnl" dirty="0">
                <a:solidFill>
                  <a:schemeClr val="tx1"/>
                </a:solidFill>
              </a:rPr>
              <a:t>de los objetos. Posteriormente se usaría la plantilla para generar los </a:t>
            </a:r>
            <a:r>
              <a:rPr lang="es-ES_tradnl" dirty="0">
                <a:solidFill>
                  <a:srgbClr val="FF0000"/>
                </a:solidFill>
              </a:rPr>
              <a:t>objetos</a:t>
            </a:r>
            <a:r>
              <a:rPr lang="es-ES_tradnl" dirty="0">
                <a:solidFill>
                  <a:schemeClr val="tx1"/>
                </a:solidFill>
              </a:rPr>
              <a:t> necesarios. </a:t>
            </a:r>
            <a:endParaRPr lang="es-ES_tradn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972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6" name="Google Shape;1836;p40"/>
          <p:cNvGrpSpPr/>
          <p:nvPr/>
        </p:nvGrpSpPr>
        <p:grpSpPr>
          <a:xfrm>
            <a:off x="3438818" y="1406962"/>
            <a:ext cx="1414732" cy="795735"/>
            <a:chOff x="3438818" y="1406962"/>
            <a:chExt cx="1414732" cy="795735"/>
          </a:xfrm>
        </p:grpSpPr>
        <p:grpSp>
          <p:nvGrpSpPr>
            <p:cNvPr id="1838" name="Google Shape;1838;p40"/>
            <p:cNvGrpSpPr/>
            <p:nvPr/>
          </p:nvGrpSpPr>
          <p:grpSpPr>
            <a:xfrm>
              <a:off x="4290450" y="1406962"/>
              <a:ext cx="563100" cy="563100"/>
              <a:chOff x="4290450" y="1442353"/>
              <a:chExt cx="563100" cy="563100"/>
            </a:xfrm>
          </p:grpSpPr>
          <p:sp>
            <p:nvSpPr>
              <p:cNvPr id="1839" name="Google Shape;1839;p40"/>
              <p:cNvSpPr/>
              <p:nvPr/>
            </p:nvSpPr>
            <p:spPr>
              <a:xfrm>
                <a:off x="4290450" y="1442353"/>
                <a:ext cx="563100" cy="5631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40"/>
              <p:cNvSpPr/>
              <p:nvPr/>
            </p:nvSpPr>
            <p:spPr>
              <a:xfrm>
                <a:off x="4438875" y="1691161"/>
                <a:ext cx="266254" cy="65474"/>
              </a:xfrm>
              <a:custGeom>
                <a:avLst/>
                <a:gdLst/>
                <a:ahLst/>
                <a:cxnLst/>
                <a:rect l="l" t="t" r="r" b="b"/>
                <a:pathLst>
                  <a:path w="34500" h="7140" extrusionOk="0">
                    <a:moveTo>
                      <a:pt x="1" y="0"/>
                    </a:moveTo>
                    <a:lnTo>
                      <a:pt x="1" y="7140"/>
                    </a:lnTo>
                    <a:lnTo>
                      <a:pt x="34500" y="7140"/>
                    </a:lnTo>
                    <a:lnTo>
                      <a:pt x="345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844" name="Google Shape;1844;p40"/>
            <p:cNvCxnSpPr>
              <a:cxnSpLocks/>
              <a:stCxn id="59" idx="0"/>
              <a:endCxn id="1839" idx="2"/>
            </p:cNvCxnSpPr>
            <p:nvPr/>
          </p:nvCxnSpPr>
          <p:spPr>
            <a:xfrm rot="5400000" flipH="1" flipV="1">
              <a:off x="3607542" y="1519789"/>
              <a:ext cx="514184" cy="851631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63" name="Google Shape;1863;p40"/>
          <p:cNvGrpSpPr/>
          <p:nvPr/>
        </p:nvGrpSpPr>
        <p:grpSpPr>
          <a:xfrm>
            <a:off x="3438818" y="3630555"/>
            <a:ext cx="1414732" cy="1046870"/>
            <a:chOff x="3438818" y="3630555"/>
            <a:chExt cx="1414732" cy="1046870"/>
          </a:xfrm>
        </p:grpSpPr>
        <p:grpSp>
          <p:nvGrpSpPr>
            <p:cNvPr id="1865" name="Google Shape;1865;p40"/>
            <p:cNvGrpSpPr/>
            <p:nvPr/>
          </p:nvGrpSpPr>
          <p:grpSpPr>
            <a:xfrm>
              <a:off x="4290450" y="4114325"/>
              <a:ext cx="563100" cy="563100"/>
              <a:chOff x="4290450" y="4149716"/>
              <a:chExt cx="563100" cy="563100"/>
            </a:xfrm>
          </p:grpSpPr>
          <p:sp>
            <p:nvSpPr>
              <p:cNvPr id="1866" name="Google Shape;1866;p40"/>
              <p:cNvSpPr/>
              <p:nvPr/>
            </p:nvSpPr>
            <p:spPr>
              <a:xfrm>
                <a:off x="4290450" y="4149716"/>
                <a:ext cx="563100" cy="5631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40"/>
              <p:cNvSpPr/>
              <p:nvPr/>
            </p:nvSpPr>
            <p:spPr>
              <a:xfrm>
                <a:off x="4438873" y="4398529"/>
                <a:ext cx="266254" cy="65474"/>
              </a:xfrm>
              <a:custGeom>
                <a:avLst/>
                <a:gdLst/>
                <a:ahLst/>
                <a:cxnLst/>
                <a:rect l="l" t="t" r="r" b="b"/>
                <a:pathLst>
                  <a:path w="34500" h="7140" extrusionOk="0">
                    <a:moveTo>
                      <a:pt x="1" y="0"/>
                    </a:moveTo>
                    <a:lnTo>
                      <a:pt x="1" y="7140"/>
                    </a:lnTo>
                    <a:lnTo>
                      <a:pt x="34500" y="7140"/>
                    </a:lnTo>
                    <a:lnTo>
                      <a:pt x="345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871" name="Google Shape;1871;p40"/>
            <p:cNvCxnSpPr>
              <a:cxnSpLocks/>
              <a:stCxn id="59" idx="2"/>
              <a:endCxn id="1866" idx="2"/>
            </p:cNvCxnSpPr>
            <p:nvPr/>
          </p:nvCxnSpPr>
          <p:spPr>
            <a:xfrm rot="16200000" flipH="1">
              <a:off x="3481974" y="3587399"/>
              <a:ext cx="765320" cy="851631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0" name="Google Shape;685;p34">
            <a:extLst>
              <a:ext uri="{FF2B5EF4-FFF2-40B4-BE49-F238E27FC236}">
                <a16:creationId xmlns:a16="http://schemas.microsoft.com/office/drawing/2014/main" id="{6FC6FA36-B971-4A4E-988E-1696F2049418}"/>
              </a:ext>
            </a:extLst>
          </p:cNvPr>
          <p:cNvSpPr/>
          <p:nvPr/>
        </p:nvSpPr>
        <p:spPr>
          <a:xfrm>
            <a:off x="50902" y="1113841"/>
            <a:ext cx="2444470" cy="3860514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accent1"/>
                </a:solidFill>
              </a:rPr>
              <a:t>Material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accent1"/>
                </a:solidFill>
              </a:rPr>
              <a:t>Velocidad </a:t>
            </a:r>
          </a:p>
          <a:p>
            <a:r>
              <a:rPr lang="es-ES" sz="2400" dirty="0">
                <a:solidFill>
                  <a:schemeClr val="accent1"/>
                </a:solidFill>
              </a:rPr>
              <a:t>Disparo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accent1"/>
                </a:solidFill>
              </a:rPr>
              <a:t>Precisión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accent1"/>
                </a:solidFill>
              </a:rPr>
              <a:t>Daño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accent1"/>
                </a:solidFill>
              </a:rPr>
              <a:t>Rango</a:t>
            </a:r>
            <a:endParaRPr lang="es-ES" sz="2400" dirty="0">
              <a:solidFill>
                <a:schemeClr val="tx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accent1"/>
                </a:solidFill>
              </a:rPr>
              <a:t>Munición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accent1"/>
                </a:solidFill>
              </a:rPr>
              <a:t>Disponibilidad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accent1"/>
                </a:solidFill>
              </a:rPr>
              <a:t>Precio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accent1"/>
                </a:solidFill>
              </a:rPr>
              <a:t>Skin </a:t>
            </a:r>
            <a:endParaRPr sz="2400" dirty="0">
              <a:solidFill>
                <a:schemeClr val="accent1"/>
              </a:solidFill>
            </a:endParaRPr>
          </a:p>
        </p:txBody>
      </p:sp>
      <p:pic>
        <p:nvPicPr>
          <p:cNvPr id="59" name="Imagen 58">
            <a:extLst>
              <a:ext uri="{FF2B5EF4-FFF2-40B4-BE49-F238E27FC236}">
                <a16:creationId xmlns:a16="http://schemas.microsoft.com/office/drawing/2014/main" id="{D4B4645D-8745-3B49-91D2-F1BC5A9D11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259" b="15737"/>
          <a:stretch/>
        </p:blipFill>
        <p:spPr>
          <a:xfrm>
            <a:off x="2438765" y="2202696"/>
            <a:ext cx="2000108" cy="1427859"/>
          </a:xfrm>
          <a:prstGeom prst="rect">
            <a:avLst/>
          </a:prstGeom>
        </p:spPr>
      </p:pic>
      <p:sp>
        <p:nvSpPr>
          <p:cNvPr id="64" name="Google Shape;685;p34">
            <a:extLst>
              <a:ext uri="{FF2B5EF4-FFF2-40B4-BE49-F238E27FC236}">
                <a16:creationId xmlns:a16="http://schemas.microsoft.com/office/drawing/2014/main" id="{1E7EBCC7-4859-DB4E-85C5-32CBE20BA3C3}"/>
              </a:ext>
            </a:extLst>
          </p:cNvPr>
          <p:cNvSpPr/>
          <p:nvPr/>
        </p:nvSpPr>
        <p:spPr>
          <a:xfrm>
            <a:off x="5070757" y="758461"/>
            <a:ext cx="2165510" cy="179461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ES" sz="1200" dirty="0">
                <a:solidFill>
                  <a:schemeClr val="accent1"/>
                </a:solidFill>
              </a:rPr>
              <a:t>Material: </a:t>
            </a:r>
            <a:r>
              <a:rPr lang="es-ES" sz="1200" dirty="0">
                <a:solidFill>
                  <a:schemeClr val="tx1"/>
                </a:solidFill>
              </a:rPr>
              <a:t>Oro</a:t>
            </a:r>
          </a:p>
          <a:p>
            <a:pPr lvl="0"/>
            <a:r>
              <a:rPr lang="es-ES" sz="1200" dirty="0">
                <a:solidFill>
                  <a:schemeClr val="accent1"/>
                </a:solidFill>
              </a:rPr>
              <a:t>Velocidad Disparo: </a:t>
            </a:r>
            <a:r>
              <a:rPr lang="es-ES" sz="1200" dirty="0">
                <a:solidFill>
                  <a:schemeClr val="tx1"/>
                </a:solidFill>
              </a:rPr>
              <a:t>12</a:t>
            </a:r>
            <a:endParaRPr lang="es-ES" sz="1200" dirty="0">
              <a:solidFill>
                <a:schemeClr val="accent1"/>
              </a:solidFill>
            </a:endParaRPr>
          </a:p>
          <a:p>
            <a:pPr lvl="0"/>
            <a:r>
              <a:rPr lang="es-ES" sz="1200" dirty="0">
                <a:solidFill>
                  <a:schemeClr val="accent1"/>
                </a:solidFill>
              </a:rPr>
              <a:t>Precisión: </a:t>
            </a:r>
            <a:r>
              <a:rPr lang="es-ES" sz="1200" dirty="0">
                <a:solidFill>
                  <a:schemeClr val="tx1"/>
                </a:solidFill>
              </a:rPr>
              <a:t>1.5</a:t>
            </a:r>
            <a:endParaRPr lang="es-ES" sz="1200" dirty="0">
              <a:solidFill>
                <a:schemeClr val="accent1"/>
              </a:solidFill>
            </a:endParaRPr>
          </a:p>
          <a:p>
            <a:pPr lvl="0"/>
            <a:r>
              <a:rPr lang="es-ES" sz="1200" dirty="0">
                <a:solidFill>
                  <a:schemeClr val="accent1"/>
                </a:solidFill>
              </a:rPr>
              <a:t>Daño: </a:t>
            </a:r>
            <a:r>
              <a:rPr lang="es-ES" sz="1200" dirty="0">
                <a:solidFill>
                  <a:schemeClr val="tx1"/>
                </a:solidFill>
              </a:rPr>
              <a:t>15</a:t>
            </a:r>
            <a:endParaRPr lang="es-ES" sz="1200" dirty="0">
              <a:solidFill>
                <a:schemeClr val="accent1"/>
              </a:solidFill>
            </a:endParaRPr>
          </a:p>
          <a:p>
            <a:pPr lvl="0"/>
            <a:r>
              <a:rPr lang="es-ES" sz="1200" dirty="0">
                <a:solidFill>
                  <a:schemeClr val="accent1"/>
                </a:solidFill>
              </a:rPr>
              <a:t>Rango: </a:t>
            </a:r>
            <a:r>
              <a:rPr lang="es-ES" sz="1200" dirty="0">
                <a:solidFill>
                  <a:schemeClr val="tx1"/>
                </a:solidFill>
              </a:rPr>
              <a:t>1.5</a:t>
            </a:r>
          </a:p>
          <a:p>
            <a:pPr lvl="0"/>
            <a:r>
              <a:rPr lang="es-ES" sz="1200" dirty="0">
                <a:solidFill>
                  <a:schemeClr val="accent1"/>
                </a:solidFill>
              </a:rPr>
              <a:t>Munición:  </a:t>
            </a:r>
            <a:r>
              <a:rPr lang="es-ES" sz="1200" dirty="0">
                <a:solidFill>
                  <a:schemeClr val="tx1"/>
                </a:solidFill>
              </a:rPr>
              <a:t>10</a:t>
            </a:r>
          </a:p>
          <a:p>
            <a:pPr lvl="0"/>
            <a:r>
              <a:rPr lang="es-ES" sz="1200" dirty="0">
                <a:solidFill>
                  <a:schemeClr val="accent1"/>
                </a:solidFill>
              </a:rPr>
              <a:t>Disponibilidad: </a:t>
            </a:r>
            <a:r>
              <a:rPr lang="es-ES" sz="1200" dirty="0">
                <a:solidFill>
                  <a:schemeClr val="tx1"/>
                </a:solidFill>
              </a:rPr>
              <a:t>Media</a:t>
            </a:r>
          </a:p>
          <a:p>
            <a:pPr lvl="0"/>
            <a:r>
              <a:rPr lang="es-ES" sz="1200" dirty="0">
                <a:solidFill>
                  <a:schemeClr val="accent1"/>
                </a:solidFill>
              </a:rPr>
              <a:t>Precio: </a:t>
            </a:r>
            <a:r>
              <a:rPr lang="es-ES" sz="1200" dirty="0">
                <a:solidFill>
                  <a:schemeClr val="tx1"/>
                </a:solidFill>
              </a:rPr>
              <a:t>$200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66" name="Google Shape;685;p34">
            <a:extLst>
              <a:ext uri="{FF2B5EF4-FFF2-40B4-BE49-F238E27FC236}">
                <a16:creationId xmlns:a16="http://schemas.microsoft.com/office/drawing/2014/main" id="{2761B424-4746-DC40-AB97-33815BB03B2B}"/>
              </a:ext>
            </a:extLst>
          </p:cNvPr>
          <p:cNvSpPr/>
          <p:nvPr/>
        </p:nvSpPr>
        <p:spPr>
          <a:xfrm>
            <a:off x="4906213" y="3238270"/>
            <a:ext cx="2165510" cy="1752109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ES" sz="1200" dirty="0">
                <a:solidFill>
                  <a:schemeClr val="accent1"/>
                </a:solidFill>
              </a:rPr>
              <a:t>Material: </a:t>
            </a:r>
            <a:r>
              <a:rPr lang="es-ES" sz="1200" dirty="0">
                <a:solidFill>
                  <a:schemeClr val="tx1"/>
                </a:solidFill>
              </a:rPr>
              <a:t>Diamante</a:t>
            </a:r>
            <a:endParaRPr lang="es-ES" sz="1200" dirty="0">
              <a:solidFill>
                <a:schemeClr val="accent1"/>
              </a:solidFill>
            </a:endParaRPr>
          </a:p>
          <a:p>
            <a:pPr lvl="0"/>
            <a:r>
              <a:rPr lang="es-ES" sz="1200" dirty="0">
                <a:solidFill>
                  <a:schemeClr val="accent1"/>
                </a:solidFill>
              </a:rPr>
              <a:t>Velocidad Disparo: </a:t>
            </a:r>
            <a:r>
              <a:rPr lang="es-ES" sz="1200" dirty="0">
                <a:solidFill>
                  <a:schemeClr val="tx1"/>
                </a:solidFill>
              </a:rPr>
              <a:t>13</a:t>
            </a:r>
            <a:endParaRPr lang="es-ES" sz="1200" dirty="0">
              <a:solidFill>
                <a:schemeClr val="accent1"/>
              </a:solidFill>
            </a:endParaRPr>
          </a:p>
          <a:p>
            <a:pPr lvl="0"/>
            <a:r>
              <a:rPr lang="es-ES" sz="1200" dirty="0">
                <a:solidFill>
                  <a:schemeClr val="accent1"/>
                </a:solidFill>
              </a:rPr>
              <a:t>Precisión: </a:t>
            </a:r>
            <a:r>
              <a:rPr lang="es-ES" sz="1200" dirty="0">
                <a:solidFill>
                  <a:schemeClr val="tx1"/>
                </a:solidFill>
              </a:rPr>
              <a:t>2</a:t>
            </a:r>
            <a:endParaRPr lang="es-ES" sz="1200" dirty="0">
              <a:solidFill>
                <a:schemeClr val="accent1"/>
              </a:solidFill>
            </a:endParaRPr>
          </a:p>
          <a:p>
            <a:pPr lvl="0"/>
            <a:r>
              <a:rPr lang="es-ES" sz="1200" dirty="0">
                <a:solidFill>
                  <a:schemeClr val="accent1"/>
                </a:solidFill>
              </a:rPr>
              <a:t>Daño: </a:t>
            </a:r>
            <a:r>
              <a:rPr lang="es-ES" sz="1200" dirty="0">
                <a:solidFill>
                  <a:schemeClr val="tx1"/>
                </a:solidFill>
              </a:rPr>
              <a:t>15</a:t>
            </a:r>
            <a:endParaRPr lang="es-ES" sz="1200" dirty="0">
              <a:solidFill>
                <a:schemeClr val="accent1"/>
              </a:solidFill>
            </a:endParaRPr>
          </a:p>
          <a:p>
            <a:pPr lvl="0"/>
            <a:r>
              <a:rPr lang="es-ES" sz="1200" dirty="0">
                <a:solidFill>
                  <a:schemeClr val="accent1"/>
                </a:solidFill>
              </a:rPr>
              <a:t>Rango: </a:t>
            </a:r>
            <a:r>
              <a:rPr lang="es-ES" sz="1200" dirty="0">
                <a:solidFill>
                  <a:schemeClr val="tx1"/>
                </a:solidFill>
              </a:rPr>
              <a:t>2</a:t>
            </a:r>
          </a:p>
          <a:p>
            <a:pPr lvl="0"/>
            <a:r>
              <a:rPr lang="es-ES" sz="1200" dirty="0">
                <a:solidFill>
                  <a:schemeClr val="accent1"/>
                </a:solidFill>
              </a:rPr>
              <a:t>Munición:  </a:t>
            </a:r>
            <a:r>
              <a:rPr lang="es-ES" sz="1200" dirty="0">
                <a:solidFill>
                  <a:schemeClr val="tx1"/>
                </a:solidFill>
              </a:rPr>
              <a:t>20</a:t>
            </a:r>
          </a:p>
          <a:p>
            <a:r>
              <a:rPr lang="es-ES" sz="1200" dirty="0">
                <a:solidFill>
                  <a:schemeClr val="accent1"/>
                </a:solidFill>
              </a:rPr>
              <a:t>Disponibilidad: </a:t>
            </a:r>
            <a:r>
              <a:rPr lang="es-ES" sz="1200" dirty="0">
                <a:solidFill>
                  <a:schemeClr val="tx1"/>
                </a:solidFill>
              </a:rPr>
              <a:t>Baja</a:t>
            </a:r>
          </a:p>
          <a:p>
            <a:pPr lvl="0"/>
            <a:r>
              <a:rPr lang="es-ES" sz="1200" dirty="0">
                <a:solidFill>
                  <a:schemeClr val="accent1"/>
                </a:solidFill>
              </a:rPr>
              <a:t>Precio: </a:t>
            </a:r>
            <a:r>
              <a:rPr lang="es-ES" sz="1200" dirty="0">
                <a:solidFill>
                  <a:schemeClr val="tx1"/>
                </a:solidFill>
              </a:rPr>
              <a:t>$30,000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72" name="Google Shape;603;p29">
            <a:extLst>
              <a:ext uri="{FF2B5EF4-FFF2-40B4-BE49-F238E27FC236}">
                <a16:creationId xmlns:a16="http://schemas.microsoft.com/office/drawing/2014/main" id="{6007FAF8-8A4E-124A-8D40-D51EBA6757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80517" y="-79181"/>
            <a:ext cx="4725823" cy="4939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2400" dirty="0"/>
              <a:t>Plantilla genérica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F3D95EF4-C9C7-5F4E-A72B-544F6F27A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817" y="3656272"/>
            <a:ext cx="1544679" cy="1544679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9238993-673E-9541-9C99-7DA004DC8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3167" y="814091"/>
            <a:ext cx="1524274" cy="1524274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4C29F870-3660-DE48-9226-2E9294A96A1A}"/>
              </a:ext>
            </a:extLst>
          </p:cNvPr>
          <p:cNvSpPr txBox="1"/>
          <p:nvPr/>
        </p:nvSpPr>
        <p:spPr>
          <a:xfrm>
            <a:off x="568243" y="359837"/>
            <a:ext cx="6506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Esta plantilla además permite que los cambios de </a:t>
            </a:r>
            <a:r>
              <a:rPr lang="es-ES_tradnl" sz="1800" dirty="0">
                <a:solidFill>
                  <a:srgbClr val="FF0000"/>
                </a:solidFill>
              </a:rPr>
              <a:t>características</a:t>
            </a:r>
            <a:r>
              <a:rPr lang="es-ES_tradnl" dirty="0"/>
              <a:t> sean más sencillos y de fácil acceso. </a:t>
            </a:r>
            <a:endParaRPr lang="es-ES_tradn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264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0"/>
          <p:cNvSpPr txBox="1">
            <a:spLocks noGrp="1"/>
          </p:cNvSpPr>
          <p:nvPr>
            <p:ph type="title" idx="5"/>
          </p:nvPr>
        </p:nvSpPr>
        <p:spPr>
          <a:xfrm>
            <a:off x="4895039" y="1967175"/>
            <a:ext cx="739200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56AF7AC3-93C3-9C48-915A-742D69191C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9" t="15849" r="4593" b="14218"/>
          <a:stretch/>
        </p:blipFill>
        <p:spPr>
          <a:xfrm>
            <a:off x="820396" y="1956830"/>
            <a:ext cx="3253858" cy="2503641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967683FF-B9A2-804E-B43C-1CB7C7CFD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39" y="161288"/>
            <a:ext cx="8100000" cy="723600"/>
          </a:xfrm>
        </p:spPr>
        <p:txBody>
          <a:bodyPr/>
          <a:lstStyle/>
          <a:p>
            <a:pPr algn="ctr"/>
            <a:r>
              <a:rPr lang="es-ES_tradnl" sz="2400" dirty="0"/>
              <a:t>La plantilla no solo contendrá las características sino también las acciones de las cuales todos los objetos tendrían acceso. </a:t>
            </a: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7016FD29-75F2-2D46-951F-611A04929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568" y="1204150"/>
            <a:ext cx="1403251" cy="1403251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FF1E33BD-01DD-0D4D-915C-7322B2B46961}"/>
              </a:ext>
            </a:extLst>
          </p:cNvPr>
          <p:cNvSpPr txBox="1"/>
          <p:nvPr/>
        </p:nvSpPr>
        <p:spPr>
          <a:xfrm>
            <a:off x="6870819" y="1751888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Disparar </a:t>
            </a: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98D349D1-BD3C-2D40-A90B-766EAE722D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467568" y="2607401"/>
            <a:ext cx="1141409" cy="996746"/>
          </a:xfrm>
          <a:prstGeom prst="rect">
            <a:avLst/>
          </a:prstGeom>
        </p:spPr>
      </p:pic>
      <p:sp>
        <p:nvSpPr>
          <p:cNvPr id="57" name="CuadroTexto 56">
            <a:extLst>
              <a:ext uri="{FF2B5EF4-FFF2-40B4-BE49-F238E27FC236}">
                <a16:creationId xmlns:a16="http://schemas.microsoft.com/office/drawing/2014/main" id="{5D2C5EBF-8622-C845-BAEA-89A1E1FB300B}"/>
              </a:ext>
            </a:extLst>
          </p:cNvPr>
          <p:cNvSpPr txBox="1"/>
          <p:nvPr/>
        </p:nvSpPr>
        <p:spPr>
          <a:xfrm>
            <a:off x="7002540" y="2926665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Apuntar </a:t>
            </a:r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266BF6E9-6167-8F4E-B20B-B73356CB9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7540" y="3852833"/>
            <a:ext cx="841464" cy="1055241"/>
          </a:xfrm>
          <a:prstGeom prst="rect">
            <a:avLst/>
          </a:prstGeom>
        </p:spPr>
      </p:pic>
      <p:sp>
        <p:nvSpPr>
          <p:cNvPr id="59" name="CuadroTexto 58">
            <a:extLst>
              <a:ext uri="{FF2B5EF4-FFF2-40B4-BE49-F238E27FC236}">
                <a16:creationId xmlns:a16="http://schemas.microsoft.com/office/drawing/2014/main" id="{BFD4A191-0FDE-0440-BE50-F4E962D0020D}"/>
              </a:ext>
            </a:extLst>
          </p:cNvPr>
          <p:cNvSpPr txBox="1"/>
          <p:nvPr/>
        </p:nvSpPr>
        <p:spPr>
          <a:xfrm>
            <a:off x="7030664" y="422656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Agarrar</a:t>
            </a:r>
          </a:p>
        </p:txBody>
      </p:sp>
      <p:grpSp>
        <p:nvGrpSpPr>
          <p:cNvPr id="60" name="Google Shape;1836;p40">
            <a:extLst>
              <a:ext uri="{FF2B5EF4-FFF2-40B4-BE49-F238E27FC236}">
                <a16:creationId xmlns:a16="http://schemas.microsoft.com/office/drawing/2014/main" id="{986B539E-5774-454B-9542-B6172C4EAB57}"/>
              </a:ext>
            </a:extLst>
          </p:cNvPr>
          <p:cNvGrpSpPr/>
          <p:nvPr/>
        </p:nvGrpSpPr>
        <p:grpSpPr>
          <a:xfrm>
            <a:off x="2447325" y="1580072"/>
            <a:ext cx="3071284" cy="563100"/>
            <a:chOff x="1782266" y="1406962"/>
            <a:chExt cx="3071284" cy="563100"/>
          </a:xfrm>
        </p:grpSpPr>
        <p:grpSp>
          <p:nvGrpSpPr>
            <p:cNvPr id="61" name="Google Shape;1838;p40">
              <a:extLst>
                <a:ext uri="{FF2B5EF4-FFF2-40B4-BE49-F238E27FC236}">
                  <a16:creationId xmlns:a16="http://schemas.microsoft.com/office/drawing/2014/main" id="{83BA7DC1-FA6F-EC4B-9293-C9C6B4E1EB25}"/>
                </a:ext>
              </a:extLst>
            </p:cNvPr>
            <p:cNvGrpSpPr/>
            <p:nvPr/>
          </p:nvGrpSpPr>
          <p:grpSpPr>
            <a:xfrm>
              <a:off x="4290450" y="1406962"/>
              <a:ext cx="563100" cy="563100"/>
              <a:chOff x="4290450" y="1442353"/>
              <a:chExt cx="563100" cy="563100"/>
            </a:xfrm>
          </p:grpSpPr>
          <p:sp>
            <p:nvSpPr>
              <p:cNvPr id="63" name="Google Shape;1839;p40">
                <a:extLst>
                  <a:ext uri="{FF2B5EF4-FFF2-40B4-BE49-F238E27FC236}">
                    <a16:creationId xmlns:a16="http://schemas.microsoft.com/office/drawing/2014/main" id="{F366EF13-4ECA-9346-838D-9A3AD56E8948}"/>
                  </a:ext>
                </a:extLst>
              </p:cNvPr>
              <p:cNvSpPr/>
              <p:nvPr/>
            </p:nvSpPr>
            <p:spPr>
              <a:xfrm>
                <a:off x="4290450" y="1442353"/>
                <a:ext cx="563100" cy="5631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840;p40">
                <a:extLst>
                  <a:ext uri="{FF2B5EF4-FFF2-40B4-BE49-F238E27FC236}">
                    <a16:creationId xmlns:a16="http://schemas.microsoft.com/office/drawing/2014/main" id="{833B1CE8-71B2-5D4F-B098-51F20BF1E5F0}"/>
                  </a:ext>
                </a:extLst>
              </p:cNvPr>
              <p:cNvSpPr/>
              <p:nvPr/>
            </p:nvSpPr>
            <p:spPr>
              <a:xfrm>
                <a:off x="4438875" y="1691161"/>
                <a:ext cx="266254" cy="65474"/>
              </a:xfrm>
              <a:custGeom>
                <a:avLst/>
                <a:gdLst/>
                <a:ahLst/>
                <a:cxnLst/>
                <a:rect l="l" t="t" r="r" b="b"/>
                <a:pathLst>
                  <a:path w="34500" h="7140" extrusionOk="0">
                    <a:moveTo>
                      <a:pt x="1" y="0"/>
                    </a:moveTo>
                    <a:lnTo>
                      <a:pt x="1" y="7140"/>
                    </a:lnTo>
                    <a:lnTo>
                      <a:pt x="34500" y="7140"/>
                    </a:lnTo>
                    <a:lnTo>
                      <a:pt x="345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2" name="Google Shape;1844;p40">
              <a:extLst>
                <a:ext uri="{FF2B5EF4-FFF2-40B4-BE49-F238E27FC236}">
                  <a16:creationId xmlns:a16="http://schemas.microsoft.com/office/drawing/2014/main" id="{C97601E6-32F5-B547-A37B-EA12EDEAD8DA}"/>
                </a:ext>
              </a:extLst>
            </p:cNvPr>
            <p:cNvCxnSpPr>
              <a:cxnSpLocks/>
              <a:stCxn id="23" idx="0"/>
              <a:endCxn id="63" idx="2"/>
            </p:cNvCxnSpPr>
            <p:nvPr/>
          </p:nvCxnSpPr>
          <p:spPr>
            <a:xfrm rot="5400000" flipH="1" flipV="1">
              <a:off x="2988754" y="482024"/>
              <a:ext cx="95208" cy="2508184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5" name="Google Shape;1836;p40">
            <a:extLst>
              <a:ext uri="{FF2B5EF4-FFF2-40B4-BE49-F238E27FC236}">
                <a16:creationId xmlns:a16="http://schemas.microsoft.com/office/drawing/2014/main" id="{EBB8FB49-AF15-E343-A553-C36D4720A100}"/>
              </a:ext>
            </a:extLst>
          </p:cNvPr>
          <p:cNvGrpSpPr/>
          <p:nvPr/>
        </p:nvGrpSpPr>
        <p:grpSpPr>
          <a:xfrm>
            <a:off x="4074254" y="2858170"/>
            <a:ext cx="1596284" cy="563100"/>
            <a:chOff x="3257266" y="1406962"/>
            <a:chExt cx="1596284" cy="563100"/>
          </a:xfrm>
        </p:grpSpPr>
        <p:grpSp>
          <p:nvGrpSpPr>
            <p:cNvPr id="66" name="Google Shape;1838;p40">
              <a:extLst>
                <a:ext uri="{FF2B5EF4-FFF2-40B4-BE49-F238E27FC236}">
                  <a16:creationId xmlns:a16="http://schemas.microsoft.com/office/drawing/2014/main" id="{ABCCB7E7-D5C4-DB4A-ADA2-E57511AAF861}"/>
                </a:ext>
              </a:extLst>
            </p:cNvPr>
            <p:cNvGrpSpPr/>
            <p:nvPr/>
          </p:nvGrpSpPr>
          <p:grpSpPr>
            <a:xfrm>
              <a:off x="4290450" y="1406962"/>
              <a:ext cx="563100" cy="563100"/>
              <a:chOff x="4290450" y="1442353"/>
              <a:chExt cx="563100" cy="563100"/>
            </a:xfrm>
          </p:grpSpPr>
          <p:sp>
            <p:nvSpPr>
              <p:cNvPr id="68" name="Google Shape;1839;p40">
                <a:extLst>
                  <a:ext uri="{FF2B5EF4-FFF2-40B4-BE49-F238E27FC236}">
                    <a16:creationId xmlns:a16="http://schemas.microsoft.com/office/drawing/2014/main" id="{F8C482F9-62F2-1747-A1ED-027FEC5AE316}"/>
                  </a:ext>
                </a:extLst>
              </p:cNvPr>
              <p:cNvSpPr/>
              <p:nvPr/>
            </p:nvSpPr>
            <p:spPr>
              <a:xfrm>
                <a:off x="4290450" y="1442353"/>
                <a:ext cx="563100" cy="5631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840;p40">
                <a:extLst>
                  <a:ext uri="{FF2B5EF4-FFF2-40B4-BE49-F238E27FC236}">
                    <a16:creationId xmlns:a16="http://schemas.microsoft.com/office/drawing/2014/main" id="{AC99F212-44D2-914C-BD25-555E8F04A013}"/>
                  </a:ext>
                </a:extLst>
              </p:cNvPr>
              <p:cNvSpPr/>
              <p:nvPr/>
            </p:nvSpPr>
            <p:spPr>
              <a:xfrm>
                <a:off x="4438875" y="1691161"/>
                <a:ext cx="266254" cy="65474"/>
              </a:xfrm>
              <a:custGeom>
                <a:avLst/>
                <a:gdLst/>
                <a:ahLst/>
                <a:cxnLst/>
                <a:rect l="l" t="t" r="r" b="b"/>
                <a:pathLst>
                  <a:path w="34500" h="7140" extrusionOk="0">
                    <a:moveTo>
                      <a:pt x="1" y="0"/>
                    </a:moveTo>
                    <a:lnTo>
                      <a:pt x="1" y="7140"/>
                    </a:lnTo>
                    <a:lnTo>
                      <a:pt x="34500" y="7140"/>
                    </a:lnTo>
                    <a:lnTo>
                      <a:pt x="345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7" name="Google Shape;1844;p40">
              <a:extLst>
                <a:ext uri="{FF2B5EF4-FFF2-40B4-BE49-F238E27FC236}">
                  <a16:creationId xmlns:a16="http://schemas.microsoft.com/office/drawing/2014/main" id="{785617A7-CD1A-7B4A-A9D3-6D242BC3DFDB}"/>
                </a:ext>
              </a:extLst>
            </p:cNvPr>
            <p:cNvCxnSpPr>
              <a:cxnSpLocks/>
              <a:stCxn id="23" idx="3"/>
              <a:endCxn id="68" idx="2"/>
            </p:cNvCxnSpPr>
            <p:nvPr/>
          </p:nvCxnSpPr>
          <p:spPr>
            <a:xfrm flipV="1">
              <a:off x="3257266" y="1688512"/>
              <a:ext cx="1033184" cy="68931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0" name="Google Shape;1836;p40">
            <a:extLst>
              <a:ext uri="{FF2B5EF4-FFF2-40B4-BE49-F238E27FC236}">
                <a16:creationId xmlns:a16="http://schemas.microsoft.com/office/drawing/2014/main" id="{5B4B8C6D-5667-7E4E-9FFD-09BC60C7D739}"/>
              </a:ext>
            </a:extLst>
          </p:cNvPr>
          <p:cNvGrpSpPr/>
          <p:nvPr/>
        </p:nvGrpSpPr>
        <p:grpSpPr>
          <a:xfrm>
            <a:off x="2447325" y="4427607"/>
            <a:ext cx="3279890" cy="563100"/>
            <a:chOff x="1573660" y="1406962"/>
            <a:chExt cx="3279890" cy="563100"/>
          </a:xfrm>
        </p:grpSpPr>
        <p:grpSp>
          <p:nvGrpSpPr>
            <p:cNvPr id="71" name="Google Shape;1838;p40">
              <a:extLst>
                <a:ext uri="{FF2B5EF4-FFF2-40B4-BE49-F238E27FC236}">
                  <a16:creationId xmlns:a16="http://schemas.microsoft.com/office/drawing/2014/main" id="{04522CC8-ECD1-3648-9923-DB9A4557B338}"/>
                </a:ext>
              </a:extLst>
            </p:cNvPr>
            <p:cNvGrpSpPr/>
            <p:nvPr/>
          </p:nvGrpSpPr>
          <p:grpSpPr>
            <a:xfrm>
              <a:off x="4290450" y="1406962"/>
              <a:ext cx="563100" cy="563100"/>
              <a:chOff x="4290450" y="1442353"/>
              <a:chExt cx="563100" cy="563100"/>
            </a:xfrm>
          </p:grpSpPr>
          <p:sp>
            <p:nvSpPr>
              <p:cNvPr id="73" name="Google Shape;1839;p40">
                <a:extLst>
                  <a:ext uri="{FF2B5EF4-FFF2-40B4-BE49-F238E27FC236}">
                    <a16:creationId xmlns:a16="http://schemas.microsoft.com/office/drawing/2014/main" id="{E49DAD00-0344-1F4D-92D2-B71CA5D546C7}"/>
                  </a:ext>
                </a:extLst>
              </p:cNvPr>
              <p:cNvSpPr/>
              <p:nvPr/>
            </p:nvSpPr>
            <p:spPr>
              <a:xfrm>
                <a:off x="4290450" y="1442353"/>
                <a:ext cx="563100" cy="5631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840;p40">
                <a:extLst>
                  <a:ext uri="{FF2B5EF4-FFF2-40B4-BE49-F238E27FC236}">
                    <a16:creationId xmlns:a16="http://schemas.microsoft.com/office/drawing/2014/main" id="{70950CB4-F76F-9945-A734-E02384514256}"/>
                  </a:ext>
                </a:extLst>
              </p:cNvPr>
              <p:cNvSpPr/>
              <p:nvPr/>
            </p:nvSpPr>
            <p:spPr>
              <a:xfrm>
                <a:off x="4438875" y="1691161"/>
                <a:ext cx="266254" cy="65474"/>
              </a:xfrm>
              <a:custGeom>
                <a:avLst/>
                <a:gdLst/>
                <a:ahLst/>
                <a:cxnLst/>
                <a:rect l="l" t="t" r="r" b="b"/>
                <a:pathLst>
                  <a:path w="34500" h="7140" extrusionOk="0">
                    <a:moveTo>
                      <a:pt x="1" y="0"/>
                    </a:moveTo>
                    <a:lnTo>
                      <a:pt x="1" y="7140"/>
                    </a:lnTo>
                    <a:lnTo>
                      <a:pt x="34500" y="7140"/>
                    </a:lnTo>
                    <a:lnTo>
                      <a:pt x="345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72" name="Google Shape;1844;p40">
              <a:extLst>
                <a:ext uri="{FF2B5EF4-FFF2-40B4-BE49-F238E27FC236}">
                  <a16:creationId xmlns:a16="http://schemas.microsoft.com/office/drawing/2014/main" id="{11B10CC8-CCE4-7042-B7D6-B92A968DA7CE}"/>
                </a:ext>
              </a:extLst>
            </p:cNvPr>
            <p:cNvCxnSpPr>
              <a:cxnSpLocks/>
              <a:stCxn id="23" idx="2"/>
              <a:endCxn id="73" idx="2"/>
            </p:cNvCxnSpPr>
            <p:nvPr/>
          </p:nvCxnSpPr>
          <p:spPr>
            <a:xfrm rot="16200000" flipH="1">
              <a:off x="2807712" y="205774"/>
              <a:ext cx="248686" cy="271679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33"/>
          <p:cNvSpPr txBox="1">
            <a:spLocks noGrp="1"/>
          </p:cNvSpPr>
          <p:nvPr>
            <p:ph type="subTitle" idx="1"/>
          </p:nvPr>
        </p:nvSpPr>
        <p:spPr>
          <a:xfrm>
            <a:off x="4561367" y="3635069"/>
            <a:ext cx="4440240" cy="16067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accent1"/>
                </a:solidFill>
              </a:rPr>
              <a:t>A la plantilla en POO se le denomina </a:t>
            </a:r>
            <a:r>
              <a:rPr lang="es-ES" dirty="0">
                <a:solidFill>
                  <a:srgbClr val="FF0000"/>
                </a:solidFill>
              </a:rPr>
              <a:t>CLASE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5E85C3D-A733-4944-AEEF-F5F0FD2835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9" t="15849" r="4593" b="14218"/>
          <a:stretch/>
        </p:blipFill>
        <p:spPr>
          <a:xfrm>
            <a:off x="1649338" y="1324441"/>
            <a:ext cx="3253858" cy="250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5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33"/>
          <p:cNvSpPr txBox="1">
            <a:spLocks noGrp="1"/>
          </p:cNvSpPr>
          <p:nvPr>
            <p:ph type="subTitle" idx="1"/>
          </p:nvPr>
        </p:nvSpPr>
        <p:spPr>
          <a:xfrm>
            <a:off x="4561367" y="3635069"/>
            <a:ext cx="4440240" cy="16067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accent1"/>
                </a:solidFill>
              </a:rPr>
              <a:t>A la características POO se le denominan </a:t>
            </a:r>
            <a:r>
              <a:rPr lang="es-ES" dirty="0">
                <a:solidFill>
                  <a:srgbClr val="FF0000"/>
                </a:solidFill>
              </a:rPr>
              <a:t>ATRIBUTOS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5" name="Google Shape;685;p34">
            <a:extLst>
              <a:ext uri="{FF2B5EF4-FFF2-40B4-BE49-F238E27FC236}">
                <a16:creationId xmlns:a16="http://schemas.microsoft.com/office/drawing/2014/main" id="{D9DF573A-1D4A-5D42-923F-26CDD9FB4986}"/>
              </a:ext>
            </a:extLst>
          </p:cNvPr>
          <p:cNvSpPr/>
          <p:nvPr/>
        </p:nvSpPr>
        <p:spPr>
          <a:xfrm>
            <a:off x="1602130" y="772009"/>
            <a:ext cx="1674137" cy="3860514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ES" sz="2400" dirty="0">
                <a:solidFill>
                  <a:schemeClr val="accent1"/>
                </a:solidFill>
              </a:rPr>
              <a:t>Material</a:t>
            </a:r>
          </a:p>
          <a:p>
            <a:r>
              <a:rPr lang="es-ES" sz="2400" dirty="0">
                <a:solidFill>
                  <a:schemeClr val="accent1"/>
                </a:solidFill>
              </a:rPr>
              <a:t>Velocidad Disparo</a:t>
            </a:r>
          </a:p>
          <a:p>
            <a:pPr lvl="0"/>
            <a:r>
              <a:rPr lang="es-ES" sz="2400" dirty="0">
                <a:solidFill>
                  <a:schemeClr val="accent1"/>
                </a:solidFill>
              </a:rPr>
              <a:t>Precisión</a:t>
            </a:r>
          </a:p>
          <a:p>
            <a:pPr lvl="0"/>
            <a:r>
              <a:rPr lang="es-ES" sz="2400" dirty="0">
                <a:solidFill>
                  <a:schemeClr val="accent1"/>
                </a:solidFill>
              </a:rPr>
              <a:t>Daño</a:t>
            </a:r>
          </a:p>
          <a:p>
            <a:pPr lvl="0"/>
            <a:r>
              <a:rPr lang="es-ES" sz="2400" dirty="0">
                <a:solidFill>
                  <a:schemeClr val="accent1"/>
                </a:solidFill>
              </a:rPr>
              <a:t>Rango</a:t>
            </a:r>
            <a:endParaRPr lang="es-ES" sz="2400" dirty="0">
              <a:solidFill>
                <a:schemeClr val="tx1"/>
              </a:solidFill>
            </a:endParaRPr>
          </a:p>
          <a:p>
            <a:pPr lvl="0"/>
            <a:r>
              <a:rPr lang="es-ES" sz="2400" dirty="0">
                <a:solidFill>
                  <a:schemeClr val="accent1"/>
                </a:solidFill>
              </a:rPr>
              <a:t>Munición</a:t>
            </a:r>
            <a:endParaRPr sz="2400" dirty="0">
              <a:solidFill>
                <a:schemeClr val="accent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5E85C3D-A733-4944-AEEF-F5F0FD2835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9" t="15849" r="4593" b="14218"/>
          <a:stretch/>
        </p:blipFill>
        <p:spPr>
          <a:xfrm>
            <a:off x="2817454" y="2162086"/>
            <a:ext cx="1625592" cy="125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7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33"/>
          <p:cNvSpPr txBox="1">
            <a:spLocks noGrp="1"/>
          </p:cNvSpPr>
          <p:nvPr>
            <p:ph type="subTitle" idx="1"/>
          </p:nvPr>
        </p:nvSpPr>
        <p:spPr>
          <a:xfrm>
            <a:off x="4561367" y="3635069"/>
            <a:ext cx="4440240" cy="16067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accent1"/>
                </a:solidFill>
              </a:rPr>
              <a:t>A las acciones en POO se le denominan </a:t>
            </a:r>
            <a:r>
              <a:rPr lang="es-ES" dirty="0">
                <a:solidFill>
                  <a:srgbClr val="FF0000"/>
                </a:solidFill>
              </a:rPr>
              <a:t>Métodos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5E85C3D-A733-4944-AEEF-F5F0FD2835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9" t="15849" r="4593" b="14218"/>
          <a:stretch/>
        </p:blipFill>
        <p:spPr>
          <a:xfrm>
            <a:off x="3287473" y="2162086"/>
            <a:ext cx="1625592" cy="125079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4D902A1-FD0E-E946-AD54-BDD3EA436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268" y="1145134"/>
            <a:ext cx="933232" cy="93323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A37FE10-569E-6147-99AA-C6DD4A8D4155}"/>
              </a:ext>
            </a:extLst>
          </p:cNvPr>
          <p:cNvSpPr txBox="1"/>
          <p:nvPr/>
        </p:nvSpPr>
        <p:spPr>
          <a:xfrm>
            <a:off x="2360431" y="1417394"/>
            <a:ext cx="1068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Disparar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743571E-07A7-DB47-87C0-3465BF7E6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980884" y="2376305"/>
            <a:ext cx="759094" cy="66288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33F4EDC-7DCC-DD42-8E75-61998113E82F}"/>
              </a:ext>
            </a:extLst>
          </p:cNvPr>
          <p:cNvSpPr txBox="1"/>
          <p:nvPr/>
        </p:nvSpPr>
        <p:spPr>
          <a:xfrm>
            <a:off x="2626186" y="2479705"/>
            <a:ext cx="927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Apuntar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DF42CDD-6C14-CF4C-A52C-2E772C89CE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076" y="3635069"/>
            <a:ext cx="559616" cy="701788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B7FA244D-97B7-884C-A2B3-C607F21F7A7E}"/>
              </a:ext>
            </a:extLst>
          </p:cNvPr>
          <p:cNvSpPr txBox="1"/>
          <p:nvPr/>
        </p:nvSpPr>
        <p:spPr>
          <a:xfrm>
            <a:off x="2176653" y="3854867"/>
            <a:ext cx="899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Agarrar</a:t>
            </a:r>
          </a:p>
        </p:txBody>
      </p:sp>
    </p:spTree>
    <p:extLst>
      <p:ext uri="{BB962C8B-B14F-4D97-AF65-F5344CB8AC3E}">
        <p14:creationId xmlns:p14="http://schemas.microsoft.com/office/powerpoint/2010/main" val="2639261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3"/>
          <p:cNvSpPr txBox="1">
            <a:spLocks noGrp="1"/>
          </p:cNvSpPr>
          <p:nvPr>
            <p:ph type="subTitle" idx="1"/>
          </p:nvPr>
        </p:nvSpPr>
        <p:spPr>
          <a:xfrm>
            <a:off x="265649" y="560915"/>
            <a:ext cx="5614156" cy="32971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/>
              <a:t>Todas las armas se les debe de asignar </a:t>
            </a:r>
            <a:r>
              <a:rPr lang="es-ES" sz="2400" dirty="0">
                <a:solidFill>
                  <a:srgbClr val="FF0000"/>
                </a:solidFill>
              </a:rPr>
              <a:t>material</a:t>
            </a:r>
            <a:r>
              <a:rPr lang="es-ES" sz="2400" dirty="0"/>
              <a:t>, </a:t>
            </a:r>
            <a:r>
              <a:rPr lang="es-ES" sz="2400" dirty="0">
                <a:solidFill>
                  <a:srgbClr val="FF0000"/>
                </a:solidFill>
              </a:rPr>
              <a:t>precio, velocidad de disparo, precisión, daño, rango y munición.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solidFill>
                <a:schemeClr val="tx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tx1"/>
                </a:solidFill>
              </a:rPr>
              <a:t>Donde los materiales: </a:t>
            </a:r>
            <a:r>
              <a:rPr lang="es-ES" sz="2400" dirty="0">
                <a:solidFill>
                  <a:srgbClr val="FF0000"/>
                </a:solidFill>
              </a:rPr>
              <a:t>cobre y  plata</a:t>
            </a:r>
            <a:r>
              <a:rPr lang="es-ES" sz="2400" dirty="0">
                <a:solidFill>
                  <a:schemeClr val="tx1"/>
                </a:solidFill>
              </a:rPr>
              <a:t>; Determinan los demás  valores de las características.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958" name="Google Shape;958;p43"/>
          <p:cNvSpPr/>
          <p:nvPr/>
        </p:nvSpPr>
        <p:spPr>
          <a:xfrm>
            <a:off x="7381000" y="719999"/>
            <a:ext cx="1489500" cy="1489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3"/>
          <p:cNvSpPr txBox="1">
            <a:spLocks noGrp="1"/>
          </p:cNvSpPr>
          <p:nvPr>
            <p:ph type="title"/>
          </p:nvPr>
        </p:nvSpPr>
        <p:spPr>
          <a:xfrm>
            <a:off x="7607471" y="1056637"/>
            <a:ext cx="1036557" cy="7458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dk1"/>
                </a:solidFill>
              </a:rPr>
              <a:t>AK 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4375AF0-B663-BF47-A4EC-EBE3AD391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302" y="3517900"/>
            <a:ext cx="32512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44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4"/>
          <p:cNvSpPr/>
          <p:nvPr/>
        </p:nvSpPr>
        <p:spPr>
          <a:xfrm>
            <a:off x="5002106" y="304694"/>
            <a:ext cx="3514574" cy="473514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ES" sz="2400" dirty="0">
                <a:solidFill>
                  <a:schemeClr val="accent1"/>
                </a:solidFill>
              </a:rPr>
              <a:t>Material: </a:t>
            </a:r>
            <a:r>
              <a:rPr lang="es-ES" sz="2400" dirty="0">
                <a:solidFill>
                  <a:schemeClr val="tx1"/>
                </a:solidFill>
              </a:rPr>
              <a:t>Cobre</a:t>
            </a:r>
            <a:endParaRPr lang="es-ES" sz="2400" dirty="0">
              <a:solidFill>
                <a:schemeClr val="accent1"/>
              </a:solidFill>
            </a:endParaRPr>
          </a:p>
          <a:p>
            <a:pPr lvl="0"/>
            <a:r>
              <a:rPr lang="es-ES" sz="2400" dirty="0">
                <a:solidFill>
                  <a:schemeClr val="accent1"/>
                </a:solidFill>
              </a:rPr>
              <a:t>Velocidad Disparo: </a:t>
            </a:r>
            <a:r>
              <a:rPr lang="es-ES" sz="2400" dirty="0">
                <a:solidFill>
                  <a:schemeClr val="tx1"/>
                </a:solidFill>
              </a:rPr>
              <a:t>10.5</a:t>
            </a:r>
            <a:endParaRPr lang="es-ES" sz="2400" dirty="0">
              <a:solidFill>
                <a:schemeClr val="accent1"/>
              </a:solidFill>
            </a:endParaRPr>
          </a:p>
          <a:p>
            <a:pPr lvl="0"/>
            <a:r>
              <a:rPr lang="es-ES" sz="2400" dirty="0">
                <a:solidFill>
                  <a:schemeClr val="accent1"/>
                </a:solidFill>
              </a:rPr>
              <a:t>Precisión: </a:t>
            </a:r>
            <a:r>
              <a:rPr lang="es-ES" sz="2400" dirty="0">
                <a:solidFill>
                  <a:schemeClr val="tx1"/>
                </a:solidFill>
              </a:rPr>
              <a:t>0.1</a:t>
            </a:r>
            <a:endParaRPr lang="es-ES" sz="2400" dirty="0">
              <a:solidFill>
                <a:schemeClr val="accent1"/>
              </a:solidFill>
            </a:endParaRPr>
          </a:p>
          <a:p>
            <a:pPr lvl="0"/>
            <a:r>
              <a:rPr lang="es-ES" sz="2400" dirty="0">
                <a:solidFill>
                  <a:schemeClr val="accent1"/>
                </a:solidFill>
              </a:rPr>
              <a:t>Daño: </a:t>
            </a:r>
            <a:r>
              <a:rPr lang="es-ES" sz="2400" dirty="0">
                <a:solidFill>
                  <a:schemeClr val="tx1"/>
                </a:solidFill>
              </a:rPr>
              <a:t>5</a:t>
            </a:r>
            <a:endParaRPr lang="es-ES" sz="2400" dirty="0">
              <a:solidFill>
                <a:schemeClr val="accent1"/>
              </a:solidFill>
            </a:endParaRPr>
          </a:p>
          <a:p>
            <a:pPr lvl="0"/>
            <a:r>
              <a:rPr lang="es-ES" sz="2400" dirty="0">
                <a:solidFill>
                  <a:schemeClr val="accent1"/>
                </a:solidFill>
              </a:rPr>
              <a:t>Rango: </a:t>
            </a:r>
            <a:r>
              <a:rPr lang="es-ES" sz="2400" dirty="0">
                <a:solidFill>
                  <a:schemeClr val="tx1"/>
                </a:solidFill>
              </a:rPr>
              <a:t>0.5</a:t>
            </a:r>
          </a:p>
          <a:p>
            <a:pPr lvl="0"/>
            <a:r>
              <a:rPr lang="es-ES" sz="2400" dirty="0">
                <a:solidFill>
                  <a:schemeClr val="accent1"/>
                </a:solidFill>
              </a:rPr>
              <a:t>Munición:  </a:t>
            </a:r>
            <a:r>
              <a:rPr lang="es-ES" sz="2400" dirty="0">
                <a:solidFill>
                  <a:schemeClr val="tx1"/>
                </a:solidFill>
              </a:rPr>
              <a:t>3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686" name="Google Shape;686;p34"/>
          <p:cNvSpPr/>
          <p:nvPr/>
        </p:nvSpPr>
        <p:spPr>
          <a:xfrm>
            <a:off x="1110125" y="1967900"/>
            <a:ext cx="2769600" cy="17589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4"/>
          <p:cNvSpPr txBox="1">
            <a:spLocks noGrp="1"/>
          </p:cNvSpPr>
          <p:nvPr>
            <p:ph type="title"/>
          </p:nvPr>
        </p:nvSpPr>
        <p:spPr>
          <a:xfrm>
            <a:off x="540000" y="540000"/>
            <a:ext cx="8100000" cy="7995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/>
              <a:t>Cobre</a:t>
            </a:r>
          </a:p>
        </p:txBody>
      </p:sp>
      <p:sp>
        <p:nvSpPr>
          <p:cNvPr id="690" name="Google Shape;690;p34"/>
          <p:cNvSpPr/>
          <p:nvPr/>
        </p:nvSpPr>
        <p:spPr>
          <a:xfrm>
            <a:off x="8426398" y="4859270"/>
            <a:ext cx="180564" cy="180564"/>
          </a:xfrm>
          <a:custGeom>
            <a:avLst/>
            <a:gdLst/>
            <a:ahLst/>
            <a:cxnLst/>
            <a:rect l="l" t="t" r="r" b="b"/>
            <a:pathLst>
              <a:path w="5077" h="5077" extrusionOk="0">
                <a:moveTo>
                  <a:pt x="973" y="0"/>
                </a:moveTo>
                <a:lnTo>
                  <a:pt x="1" y="973"/>
                </a:lnTo>
                <a:lnTo>
                  <a:pt x="1551" y="2523"/>
                </a:lnTo>
                <a:lnTo>
                  <a:pt x="1" y="4043"/>
                </a:lnTo>
                <a:lnTo>
                  <a:pt x="973" y="5076"/>
                </a:lnTo>
                <a:lnTo>
                  <a:pt x="2554" y="3526"/>
                </a:lnTo>
                <a:lnTo>
                  <a:pt x="4104" y="5076"/>
                </a:lnTo>
                <a:lnTo>
                  <a:pt x="5077" y="4043"/>
                </a:lnTo>
                <a:lnTo>
                  <a:pt x="3557" y="2523"/>
                </a:lnTo>
                <a:lnTo>
                  <a:pt x="5077" y="973"/>
                </a:lnTo>
                <a:lnTo>
                  <a:pt x="4104" y="0"/>
                </a:lnTo>
                <a:lnTo>
                  <a:pt x="2554" y="1520"/>
                </a:lnTo>
                <a:lnTo>
                  <a:pt x="97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4"/>
          <p:cNvSpPr/>
          <p:nvPr/>
        </p:nvSpPr>
        <p:spPr>
          <a:xfrm>
            <a:off x="3546674" y="3392810"/>
            <a:ext cx="180564" cy="181630"/>
          </a:xfrm>
          <a:custGeom>
            <a:avLst/>
            <a:gdLst/>
            <a:ahLst/>
            <a:cxnLst/>
            <a:rect l="l" t="t" r="r" b="b"/>
            <a:pathLst>
              <a:path w="5077" h="5107" extrusionOk="0">
                <a:moveTo>
                  <a:pt x="973" y="1"/>
                </a:moveTo>
                <a:lnTo>
                  <a:pt x="1" y="1004"/>
                </a:lnTo>
                <a:lnTo>
                  <a:pt x="1551" y="2554"/>
                </a:lnTo>
                <a:lnTo>
                  <a:pt x="1" y="4104"/>
                </a:lnTo>
                <a:lnTo>
                  <a:pt x="973" y="5107"/>
                </a:lnTo>
                <a:lnTo>
                  <a:pt x="2554" y="3557"/>
                </a:lnTo>
                <a:lnTo>
                  <a:pt x="4104" y="5107"/>
                </a:lnTo>
                <a:lnTo>
                  <a:pt x="5077" y="4104"/>
                </a:lnTo>
                <a:lnTo>
                  <a:pt x="3557" y="2554"/>
                </a:lnTo>
                <a:lnTo>
                  <a:pt x="5077" y="1004"/>
                </a:lnTo>
                <a:lnTo>
                  <a:pt x="4104" y="1"/>
                </a:lnTo>
                <a:lnTo>
                  <a:pt x="2554" y="1520"/>
                </a:lnTo>
                <a:lnTo>
                  <a:pt x="9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5727545-8BCC-654C-8932-48BF1A8F4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571" y="1733107"/>
            <a:ext cx="2436667" cy="243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82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4"/>
          <p:cNvSpPr/>
          <p:nvPr/>
        </p:nvSpPr>
        <p:spPr>
          <a:xfrm>
            <a:off x="5002106" y="304694"/>
            <a:ext cx="3514574" cy="473514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ES" sz="2400" dirty="0">
                <a:solidFill>
                  <a:schemeClr val="accent1"/>
                </a:solidFill>
              </a:rPr>
              <a:t>Material: </a:t>
            </a:r>
            <a:r>
              <a:rPr lang="es-ES" sz="2400" dirty="0">
                <a:solidFill>
                  <a:schemeClr val="tx1"/>
                </a:solidFill>
              </a:rPr>
              <a:t>Plata</a:t>
            </a:r>
          </a:p>
          <a:p>
            <a:pPr lvl="0"/>
            <a:r>
              <a:rPr lang="es-ES" sz="2400" dirty="0">
                <a:solidFill>
                  <a:schemeClr val="accent1"/>
                </a:solidFill>
              </a:rPr>
              <a:t>Velocidad Disparo: </a:t>
            </a:r>
            <a:r>
              <a:rPr lang="es-ES" sz="2400" dirty="0">
                <a:solidFill>
                  <a:schemeClr val="tx1"/>
                </a:solidFill>
              </a:rPr>
              <a:t>11</a:t>
            </a:r>
            <a:endParaRPr lang="es-ES" sz="2400" dirty="0">
              <a:solidFill>
                <a:schemeClr val="accent1"/>
              </a:solidFill>
            </a:endParaRPr>
          </a:p>
          <a:p>
            <a:pPr lvl="0"/>
            <a:r>
              <a:rPr lang="es-ES" sz="2400" dirty="0">
                <a:solidFill>
                  <a:schemeClr val="accent1"/>
                </a:solidFill>
              </a:rPr>
              <a:t>Precisión: </a:t>
            </a:r>
            <a:r>
              <a:rPr lang="es-ES" sz="2400" dirty="0">
                <a:solidFill>
                  <a:schemeClr val="tx1"/>
                </a:solidFill>
              </a:rPr>
              <a:t>0.2</a:t>
            </a:r>
            <a:endParaRPr lang="es-ES" sz="2400" dirty="0">
              <a:solidFill>
                <a:schemeClr val="accent1"/>
              </a:solidFill>
            </a:endParaRPr>
          </a:p>
          <a:p>
            <a:pPr lvl="0"/>
            <a:r>
              <a:rPr lang="es-ES" sz="2400" dirty="0">
                <a:solidFill>
                  <a:schemeClr val="accent1"/>
                </a:solidFill>
              </a:rPr>
              <a:t>Daño: </a:t>
            </a:r>
            <a:r>
              <a:rPr lang="es-ES" sz="2400" dirty="0">
                <a:solidFill>
                  <a:schemeClr val="tx1"/>
                </a:solidFill>
              </a:rPr>
              <a:t>10</a:t>
            </a:r>
            <a:endParaRPr lang="es-ES" sz="2400" dirty="0">
              <a:solidFill>
                <a:schemeClr val="accent1"/>
              </a:solidFill>
            </a:endParaRPr>
          </a:p>
          <a:p>
            <a:pPr lvl="0"/>
            <a:r>
              <a:rPr lang="es-ES" sz="2400" dirty="0">
                <a:solidFill>
                  <a:schemeClr val="accent1"/>
                </a:solidFill>
              </a:rPr>
              <a:t>Rango: </a:t>
            </a:r>
            <a:r>
              <a:rPr lang="es-ES" sz="2400" dirty="0">
                <a:solidFill>
                  <a:schemeClr val="tx1"/>
                </a:solidFill>
              </a:rPr>
              <a:t>1</a:t>
            </a:r>
          </a:p>
          <a:p>
            <a:pPr lvl="0"/>
            <a:r>
              <a:rPr lang="es-ES" sz="2400" dirty="0">
                <a:solidFill>
                  <a:schemeClr val="accent1"/>
                </a:solidFill>
              </a:rPr>
              <a:t>Munición:  </a:t>
            </a:r>
            <a:r>
              <a:rPr lang="es-ES" sz="2400" dirty="0">
                <a:solidFill>
                  <a:schemeClr val="tx1"/>
                </a:solidFill>
              </a:rPr>
              <a:t>5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686" name="Google Shape;686;p34"/>
          <p:cNvSpPr/>
          <p:nvPr/>
        </p:nvSpPr>
        <p:spPr>
          <a:xfrm>
            <a:off x="1110125" y="1967900"/>
            <a:ext cx="2769600" cy="17589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4"/>
          <p:cNvSpPr txBox="1">
            <a:spLocks noGrp="1"/>
          </p:cNvSpPr>
          <p:nvPr>
            <p:ph type="title"/>
          </p:nvPr>
        </p:nvSpPr>
        <p:spPr>
          <a:xfrm>
            <a:off x="540000" y="540000"/>
            <a:ext cx="8100000" cy="7995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Plata</a:t>
            </a:r>
            <a:endParaRPr dirty="0"/>
          </a:p>
        </p:txBody>
      </p:sp>
      <p:sp>
        <p:nvSpPr>
          <p:cNvPr id="690" name="Google Shape;690;p34"/>
          <p:cNvSpPr/>
          <p:nvPr/>
        </p:nvSpPr>
        <p:spPr>
          <a:xfrm>
            <a:off x="8426398" y="4859270"/>
            <a:ext cx="180564" cy="180564"/>
          </a:xfrm>
          <a:custGeom>
            <a:avLst/>
            <a:gdLst/>
            <a:ahLst/>
            <a:cxnLst/>
            <a:rect l="l" t="t" r="r" b="b"/>
            <a:pathLst>
              <a:path w="5077" h="5077" extrusionOk="0">
                <a:moveTo>
                  <a:pt x="973" y="0"/>
                </a:moveTo>
                <a:lnTo>
                  <a:pt x="1" y="973"/>
                </a:lnTo>
                <a:lnTo>
                  <a:pt x="1551" y="2523"/>
                </a:lnTo>
                <a:lnTo>
                  <a:pt x="1" y="4043"/>
                </a:lnTo>
                <a:lnTo>
                  <a:pt x="973" y="5076"/>
                </a:lnTo>
                <a:lnTo>
                  <a:pt x="2554" y="3526"/>
                </a:lnTo>
                <a:lnTo>
                  <a:pt x="4104" y="5076"/>
                </a:lnTo>
                <a:lnTo>
                  <a:pt x="5077" y="4043"/>
                </a:lnTo>
                <a:lnTo>
                  <a:pt x="3557" y="2523"/>
                </a:lnTo>
                <a:lnTo>
                  <a:pt x="5077" y="973"/>
                </a:lnTo>
                <a:lnTo>
                  <a:pt x="4104" y="0"/>
                </a:lnTo>
                <a:lnTo>
                  <a:pt x="2554" y="1520"/>
                </a:lnTo>
                <a:lnTo>
                  <a:pt x="97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4"/>
          <p:cNvSpPr/>
          <p:nvPr/>
        </p:nvSpPr>
        <p:spPr>
          <a:xfrm>
            <a:off x="3546674" y="3392810"/>
            <a:ext cx="180564" cy="181630"/>
          </a:xfrm>
          <a:custGeom>
            <a:avLst/>
            <a:gdLst/>
            <a:ahLst/>
            <a:cxnLst/>
            <a:rect l="l" t="t" r="r" b="b"/>
            <a:pathLst>
              <a:path w="5077" h="5107" extrusionOk="0">
                <a:moveTo>
                  <a:pt x="973" y="1"/>
                </a:moveTo>
                <a:lnTo>
                  <a:pt x="1" y="1004"/>
                </a:lnTo>
                <a:lnTo>
                  <a:pt x="1551" y="2554"/>
                </a:lnTo>
                <a:lnTo>
                  <a:pt x="1" y="4104"/>
                </a:lnTo>
                <a:lnTo>
                  <a:pt x="973" y="5107"/>
                </a:lnTo>
                <a:lnTo>
                  <a:pt x="2554" y="3557"/>
                </a:lnTo>
                <a:lnTo>
                  <a:pt x="4104" y="5107"/>
                </a:lnTo>
                <a:lnTo>
                  <a:pt x="5077" y="4104"/>
                </a:lnTo>
                <a:lnTo>
                  <a:pt x="3557" y="2554"/>
                </a:lnTo>
                <a:lnTo>
                  <a:pt x="5077" y="1004"/>
                </a:lnTo>
                <a:lnTo>
                  <a:pt x="4104" y="1"/>
                </a:lnTo>
                <a:lnTo>
                  <a:pt x="2554" y="1520"/>
                </a:lnTo>
                <a:lnTo>
                  <a:pt x="9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2102FBB-7A0B-8045-84BE-71B7E7A5E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100" y="1582740"/>
            <a:ext cx="2529220" cy="252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55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51"/>
          <p:cNvSpPr txBox="1">
            <a:spLocks noGrp="1"/>
          </p:cNvSpPr>
          <p:nvPr>
            <p:ph type="title"/>
          </p:nvPr>
        </p:nvSpPr>
        <p:spPr>
          <a:xfrm>
            <a:off x="1588175" y="1333275"/>
            <a:ext cx="6003600" cy="24768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¿Cómo lo resolverías?</a:t>
            </a:r>
          </a:p>
        </p:txBody>
      </p:sp>
    </p:spTree>
    <p:extLst>
      <p:ext uri="{BB962C8B-B14F-4D97-AF65-F5344CB8AC3E}">
        <p14:creationId xmlns:p14="http://schemas.microsoft.com/office/powerpoint/2010/main" val="1335073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56"/>
          <p:cNvSpPr txBox="1">
            <a:spLocks noGrp="1"/>
          </p:cNvSpPr>
          <p:nvPr>
            <p:ph type="title"/>
          </p:nvPr>
        </p:nvSpPr>
        <p:spPr>
          <a:xfrm>
            <a:off x="529925" y="540725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Resolviendo en Estructurada:</a:t>
            </a:r>
            <a:endParaRPr dirty="0"/>
          </a:p>
        </p:txBody>
      </p:sp>
      <p:sp>
        <p:nvSpPr>
          <p:cNvPr id="1522" name="Google Shape;1522;p56"/>
          <p:cNvSpPr txBox="1">
            <a:spLocks noGrp="1"/>
          </p:cNvSpPr>
          <p:nvPr>
            <p:ph type="body" idx="1"/>
          </p:nvPr>
        </p:nvSpPr>
        <p:spPr>
          <a:xfrm>
            <a:off x="561974" y="1540575"/>
            <a:ext cx="7401811" cy="28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600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s-ES" sz="2800" dirty="0">
                <a:solidFill>
                  <a:schemeClr val="accent1"/>
                </a:solidFill>
                <a:uFill>
                  <a:noFill/>
                </a:uFill>
              </a:rPr>
              <a:t>Con una serie de </a:t>
            </a:r>
            <a:r>
              <a:rPr lang="es-ES" sz="2800" dirty="0" err="1">
                <a:solidFill>
                  <a:schemeClr val="accent1"/>
                </a:solidFill>
                <a:uFill>
                  <a:noFill/>
                </a:uFill>
              </a:rPr>
              <a:t>if</a:t>
            </a:r>
            <a:r>
              <a:rPr lang="es-ES" sz="2800" dirty="0">
                <a:solidFill>
                  <a:schemeClr val="accent1"/>
                </a:solidFill>
                <a:uFill>
                  <a:noFill/>
                </a:uFill>
              </a:rPr>
              <a:t> anidados</a:t>
            </a:r>
            <a:endParaRPr sz="2800" dirty="0">
              <a:solidFill>
                <a:schemeClr val="accent1"/>
              </a:solidFill>
            </a:endParaRPr>
          </a:p>
          <a:p>
            <a:pPr marL="3600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s-ES" sz="2800" dirty="0">
                <a:solidFill>
                  <a:schemeClr val="accent1"/>
                </a:solidFill>
                <a:uFill>
                  <a:noFill/>
                </a:uFill>
              </a:rPr>
              <a:t>Con funciones (una función por tipo) </a:t>
            </a:r>
            <a:endParaRPr sz="2800" dirty="0">
              <a:solidFill>
                <a:schemeClr val="accent1"/>
              </a:solidFill>
            </a:endParaRPr>
          </a:p>
          <a:p>
            <a:pPr marL="3600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s-ES" sz="2800" dirty="0">
                <a:solidFill>
                  <a:schemeClr val="accent1"/>
                </a:solidFill>
                <a:uFill>
                  <a:noFill/>
                </a:uFill>
              </a:rPr>
              <a:t>Por archivos (archivo por tipo) </a:t>
            </a:r>
          </a:p>
          <a:p>
            <a:pPr marL="3600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s-ES" sz="2800" dirty="0">
                <a:solidFill>
                  <a:schemeClr val="accent1"/>
                </a:solidFill>
                <a:uFill>
                  <a:noFill/>
                </a:uFill>
              </a:rPr>
              <a:t>Una combinación de todos</a:t>
            </a:r>
            <a:endParaRPr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654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56"/>
          <p:cNvSpPr txBox="1">
            <a:spLocks noGrp="1"/>
          </p:cNvSpPr>
          <p:nvPr>
            <p:ph type="title"/>
          </p:nvPr>
        </p:nvSpPr>
        <p:spPr>
          <a:xfrm>
            <a:off x="529925" y="540725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Pero…</a:t>
            </a:r>
            <a:endParaRPr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8C54386-23F7-B347-A464-AE855EFD1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1975" y="1540575"/>
            <a:ext cx="8188620" cy="1085667"/>
          </a:xfrm>
        </p:spPr>
        <p:txBody>
          <a:bodyPr/>
          <a:lstStyle/>
          <a:p>
            <a:pPr marL="114300" indent="0" algn="just">
              <a:buNone/>
            </a:pPr>
            <a:r>
              <a:rPr lang="es-ES_tradnl" sz="2400" dirty="0"/>
              <a:t>Pero que pasaría si al evolucionar el juego se decidiera agregar las siguientes características:  </a:t>
            </a:r>
            <a:r>
              <a:rPr lang="es-ES_tradnl" sz="2400" dirty="0">
                <a:solidFill>
                  <a:srgbClr val="FF0000"/>
                </a:solidFill>
              </a:rPr>
              <a:t>Disponibilidad, Precio y  Skin.</a:t>
            </a:r>
          </a:p>
          <a:p>
            <a:pPr marL="114300" indent="0" algn="just">
              <a:buNone/>
            </a:pPr>
            <a:endParaRPr lang="es-ES_tradnl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0164402-7D37-3342-8FC6-2D144C9B7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25" y="3307316"/>
            <a:ext cx="7248592" cy="151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38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56"/>
          <p:cNvSpPr txBox="1">
            <a:spLocks noGrp="1"/>
          </p:cNvSpPr>
          <p:nvPr>
            <p:ph type="title"/>
          </p:nvPr>
        </p:nvSpPr>
        <p:spPr>
          <a:xfrm>
            <a:off x="179050" y="0"/>
            <a:ext cx="8231303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¿Qué cambios se tendrían que hacer en cada una de las opciones?</a:t>
            </a:r>
            <a:endParaRPr dirty="0"/>
          </a:p>
        </p:txBody>
      </p:sp>
      <p:sp>
        <p:nvSpPr>
          <p:cNvPr id="1522" name="Google Shape;1522;p56"/>
          <p:cNvSpPr txBox="1">
            <a:spLocks noGrp="1"/>
          </p:cNvSpPr>
          <p:nvPr>
            <p:ph type="body" idx="1"/>
          </p:nvPr>
        </p:nvSpPr>
        <p:spPr>
          <a:xfrm>
            <a:off x="561974" y="1540575"/>
            <a:ext cx="7401811" cy="28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600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s-ES" sz="2800" dirty="0">
                <a:solidFill>
                  <a:schemeClr val="accent1"/>
                </a:solidFill>
                <a:uFill>
                  <a:noFill/>
                </a:uFill>
              </a:rPr>
              <a:t>Con una serie de </a:t>
            </a:r>
            <a:r>
              <a:rPr lang="es-ES" sz="2800" dirty="0" err="1">
                <a:solidFill>
                  <a:schemeClr val="accent1"/>
                </a:solidFill>
                <a:uFill>
                  <a:noFill/>
                </a:uFill>
              </a:rPr>
              <a:t>if</a:t>
            </a:r>
            <a:r>
              <a:rPr lang="es-ES" sz="2800" dirty="0">
                <a:solidFill>
                  <a:schemeClr val="accent1"/>
                </a:solidFill>
                <a:uFill>
                  <a:noFill/>
                </a:uFill>
              </a:rPr>
              <a:t> anidados</a:t>
            </a:r>
            <a:endParaRPr sz="2800" dirty="0">
              <a:solidFill>
                <a:schemeClr val="accent1"/>
              </a:solidFill>
            </a:endParaRPr>
          </a:p>
          <a:p>
            <a:pPr marL="3600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s-ES" sz="2800" dirty="0">
                <a:solidFill>
                  <a:schemeClr val="accent1"/>
                </a:solidFill>
                <a:uFill>
                  <a:noFill/>
                </a:uFill>
              </a:rPr>
              <a:t>Con funciones (una función por tipo) </a:t>
            </a:r>
            <a:endParaRPr sz="2800" dirty="0">
              <a:solidFill>
                <a:schemeClr val="accent1"/>
              </a:solidFill>
            </a:endParaRPr>
          </a:p>
          <a:p>
            <a:pPr marL="3600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s-ES" sz="2800" dirty="0">
                <a:solidFill>
                  <a:schemeClr val="accent1"/>
                </a:solidFill>
                <a:uFill>
                  <a:noFill/>
                </a:uFill>
              </a:rPr>
              <a:t>Por archivos (archivo por tipo) </a:t>
            </a:r>
          </a:p>
          <a:p>
            <a:pPr marL="3600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s-ES" sz="2800" dirty="0">
                <a:solidFill>
                  <a:schemeClr val="accent1"/>
                </a:solidFill>
                <a:uFill>
                  <a:noFill/>
                </a:uFill>
              </a:rPr>
              <a:t>Una combinación de todos</a:t>
            </a:r>
            <a:endParaRPr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372272"/>
      </p:ext>
    </p:extLst>
  </p:cSld>
  <p:clrMapOvr>
    <a:masterClrMapping/>
  </p:clrMapOvr>
</p:sld>
</file>

<file path=ppt/theme/theme1.xml><?xml version="1.0" encoding="utf-8"?>
<a:theme xmlns:a="http://schemas.openxmlformats.org/drawingml/2006/main" name="Radio Production Workshop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C3B1"/>
      </a:accent1>
      <a:accent2>
        <a:srgbClr val="FFFFFF"/>
      </a:accent2>
      <a:accent3>
        <a:srgbClr val="000000"/>
      </a:accent3>
      <a:accent4>
        <a:srgbClr val="00C3B1"/>
      </a:accent4>
      <a:accent5>
        <a:srgbClr val="FFFFFF"/>
      </a:accent5>
      <a:accent6>
        <a:srgbClr val="000000"/>
      </a:accent6>
      <a:hlink>
        <a:srgbClr val="00C3B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757</Words>
  <Application>Microsoft Macintosh PowerPoint</Application>
  <PresentationFormat>Presentación en pantalla (16:9)</PresentationFormat>
  <Paragraphs>164</Paragraphs>
  <Slides>25</Slides>
  <Notes>25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1" baseType="lpstr">
      <vt:lpstr>Arimo</vt:lpstr>
      <vt:lpstr>Righteous</vt:lpstr>
      <vt:lpstr>Arial</vt:lpstr>
      <vt:lpstr>Poppins</vt:lpstr>
      <vt:lpstr>Roboto Condensed Light</vt:lpstr>
      <vt:lpstr>Radio Production Workshop by Slidesgo</vt:lpstr>
      <vt:lpstr>Programación Orientada a Objetos</vt:lpstr>
      <vt:lpstr>Presentación de PowerPoint</vt:lpstr>
      <vt:lpstr>AK </vt:lpstr>
      <vt:lpstr>Cobre</vt:lpstr>
      <vt:lpstr>Plata</vt:lpstr>
      <vt:lpstr>¿Cómo lo resolverías?</vt:lpstr>
      <vt:lpstr>Resolviendo en Estructurada:</vt:lpstr>
      <vt:lpstr>Pero…</vt:lpstr>
      <vt:lpstr>¿Qué cambios se tendrían que hacer en cada una de las opciones?</vt:lpstr>
      <vt:lpstr>¿Qué cambios se tendrían que hacer en cada una de las opciones?</vt:lpstr>
      <vt:lpstr>Pero…</vt:lpstr>
      <vt:lpstr>¿Qué cambios se tendrían que hacer en cada una de las opciones?</vt:lpstr>
      <vt:lpstr>¿Qué cambios se tendrían que hacer en cada una de las opciones?</vt:lpstr>
      <vt:lpstr>¿Cómo facilitar esto?</vt:lpstr>
      <vt:lpstr>Teniendo en cuenta el problema anterior,  ¿Cuántos objetos necesitaríamos?</vt:lpstr>
      <vt:lpstr>Teniendo en cuenta el problema anterior,  ¿Cuántos objetos necesitaríamos?</vt:lpstr>
      <vt:lpstr>Analizando Aks</vt:lpstr>
      <vt:lpstr>Similitudes= Características </vt:lpstr>
      <vt:lpstr>Diferencias= Valores … </vt:lpstr>
      <vt:lpstr>Plantilla genérica</vt:lpstr>
      <vt:lpstr>Plantilla genérica</vt:lpstr>
      <vt:lpstr>02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Programación Orientada a Objetos</dc:title>
  <cp:lastModifiedBy>Usuario de Microsoft Office</cp:lastModifiedBy>
  <cp:revision>16</cp:revision>
  <dcterms:modified xsi:type="dcterms:W3CDTF">2020-12-05T01:06:23Z</dcterms:modified>
</cp:coreProperties>
</file>